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88" r:id="rId1"/>
  </p:sldMasterIdLst>
  <p:notesMasterIdLst>
    <p:notesMasterId r:id="rId39"/>
  </p:notesMasterIdLst>
  <p:handoutMasterIdLst>
    <p:handoutMasterId r:id="rId40"/>
  </p:handoutMasterIdLst>
  <p:sldIdLst>
    <p:sldId id="291" r:id="rId2"/>
    <p:sldId id="292" r:id="rId3"/>
    <p:sldId id="329" r:id="rId4"/>
    <p:sldId id="260" r:id="rId5"/>
    <p:sldId id="271" r:id="rId6"/>
    <p:sldId id="300" r:id="rId7"/>
    <p:sldId id="302" r:id="rId8"/>
    <p:sldId id="301" r:id="rId9"/>
    <p:sldId id="334" r:id="rId10"/>
    <p:sldId id="330" r:id="rId11"/>
    <p:sldId id="314" r:id="rId12"/>
    <p:sldId id="316" r:id="rId13"/>
    <p:sldId id="317" r:id="rId14"/>
    <p:sldId id="322" r:id="rId15"/>
    <p:sldId id="331" r:id="rId16"/>
    <p:sldId id="304" r:id="rId17"/>
    <p:sldId id="323" r:id="rId18"/>
    <p:sldId id="305" r:id="rId19"/>
    <p:sldId id="325" r:id="rId20"/>
    <p:sldId id="306" r:id="rId21"/>
    <p:sldId id="307" r:id="rId22"/>
    <p:sldId id="324" r:id="rId23"/>
    <p:sldId id="308" r:id="rId24"/>
    <p:sldId id="309" r:id="rId25"/>
    <p:sldId id="310" r:id="rId26"/>
    <p:sldId id="311" r:id="rId27"/>
    <p:sldId id="312" r:id="rId28"/>
    <p:sldId id="313" r:id="rId29"/>
    <p:sldId id="332" r:id="rId30"/>
    <p:sldId id="318" r:id="rId31"/>
    <p:sldId id="319" r:id="rId32"/>
    <p:sldId id="333" r:id="rId33"/>
    <p:sldId id="320" r:id="rId34"/>
    <p:sldId id="326" r:id="rId35"/>
    <p:sldId id="321" r:id="rId36"/>
    <p:sldId id="328" r:id="rId37"/>
    <p:sldId id="293" r:id="rId38"/>
  </p:sldIdLst>
  <p:sldSz cx="9144000" cy="6858000" type="screen4x3"/>
  <p:notesSz cx="7099300" cy="10234613"/>
  <p:defaultTextStyle>
    <a:defPPr rtl="0">
      <a:defRPr lang="ti-ET"/>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Nastasya Gecim" initials="NG" lastIdx="6" clrIdx="0">
    <p:extLst>
      <p:ext uri="{19B8F6BF-5375-455C-9EA6-DF929625EA0E}">
        <p15:presenceInfo xmlns:p15="http://schemas.microsoft.com/office/powerpoint/2012/main" userId="S::Nastasya@sddirect.org.uk::f7b4b2d2-46d4-4c03-b19f-d6d433bac3dd" providerId="AD"/>
      </p:ext>
    </p:extLst>
  </p:cmAuthor>
  <p:cmAuthor id="2" name="Clare Parker" initials="CP" lastIdx="4" clrIdx="1">
    <p:extLst>
      <p:ext uri="{19B8F6BF-5375-455C-9EA6-DF929625EA0E}">
        <p15:presenceInfo xmlns:p15="http://schemas.microsoft.com/office/powerpoint/2012/main" userId="107a9fd6bfac6768" providerId="Windows Live"/>
      </p:ext>
    </p:extLst>
  </p:cmAuthor>
  <p:cmAuthor id="3" name="Jessie Meaney-Davis" initials="JM" lastIdx="17" clrIdx="2">
    <p:extLst>
      <p:ext uri="{19B8F6BF-5375-455C-9EA6-DF929625EA0E}">
        <p15:presenceInfo xmlns:p15="http://schemas.microsoft.com/office/powerpoint/2012/main" userId="S::jessie.meaney.davis@sddirect.org.uk::bf2ac1b2-ccd2-4692-9e05-4a995812da5e" providerId="AD"/>
      </p:ext>
    </p:extLst>
  </p:cmAuthor>
  <p:cmAuthor id="4" name="Ann Kangas" initials="AK" lastIdx="20" clrIdx="3">
    <p:extLst>
      <p:ext uri="{19B8F6BF-5375-455C-9EA6-DF929625EA0E}">
        <p15:presenceInfo xmlns:p15="http://schemas.microsoft.com/office/powerpoint/2012/main" userId="Ann Kangas"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83A51"/>
    <a:srgbClr val="F4F3F2"/>
    <a:srgbClr val="009AA6"/>
    <a:srgbClr val="ECCF3E"/>
    <a:srgbClr val="54BF9E"/>
    <a:srgbClr val="A2973F"/>
    <a:srgbClr val="009A40"/>
    <a:srgbClr val="00FE40"/>
    <a:srgbClr val="DDF0FF"/>
    <a:srgbClr val="E8E6E4"/>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5854" autoAdjust="0"/>
    <p:restoredTop sz="93803" autoAdjust="0"/>
  </p:normalViewPr>
  <p:slideViewPr>
    <p:cSldViewPr snapToGrid="0" snapToObjects="1">
      <p:cViewPr varScale="1">
        <p:scale>
          <a:sx n="67" d="100"/>
          <a:sy n="67" d="100"/>
        </p:scale>
        <p:origin x="726" y="-96"/>
      </p:cViewPr>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gridSpacing cx="72000" cy="720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handoutMaster" Target="handoutMasters/handoutMaster1.xml"/><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3076363" cy="511731"/>
          </a:xfrm>
          <a:prstGeom prst="rect">
            <a:avLst/>
          </a:prstGeom>
        </p:spPr>
        <p:txBody>
          <a:bodyPr vert="horz" lIns="99038" tIns="49520" rIns="99038" bIns="49520" rtlCol="0"/>
          <a:lstStyle>
            <a:lvl1pPr algn="l">
              <a:defRPr sz="1300"/>
            </a:lvl1pPr>
          </a:lstStyle>
          <a:p>
            <a:pPr rtl="0"/>
            <a:endParaRPr lang="en-US" dirty="0">
              <a:latin typeface="Helvetica" pitchFamily="2" charset="0"/>
            </a:endParaRPr>
          </a:p>
        </p:txBody>
      </p:sp>
      <p:sp>
        <p:nvSpPr>
          <p:cNvPr id="3" name="Date Placeholder 2"/>
          <p:cNvSpPr>
            <a:spLocks noGrp="1"/>
          </p:cNvSpPr>
          <p:nvPr>
            <p:ph type="dt" sz="quarter" idx="1"/>
          </p:nvPr>
        </p:nvSpPr>
        <p:spPr>
          <a:xfrm>
            <a:off x="4021294" y="1"/>
            <a:ext cx="3076363" cy="511731"/>
          </a:xfrm>
          <a:prstGeom prst="rect">
            <a:avLst/>
          </a:prstGeom>
        </p:spPr>
        <p:txBody>
          <a:bodyPr vert="horz" lIns="99038" tIns="49520" rIns="99038" bIns="49520" rtlCol="0"/>
          <a:lstStyle>
            <a:lvl1pPr algn="r">
              <a:defRPr sz="1300"/>
            </a:lvl1pPr>
          </a:lstStyle>
          <a:p>
            <a:pPr rtl="0"/>
            <a:r>
              <a:rPr lang="en-GB">
                <a:latin typeface="Helvetica" pitchFamily="2" charset="0"/>
              </a:rPr>
              <a:t>11/12/2020</a:t>
            </a:r>
            <a:endParaRPr lang="en-US" dirty="0">
              <a:latin typeface="Helvetica" pitchFamily="2" charset="0"/>
            </a:endParaRPr>
          </a:p>
        </p:txBody>
      </p:sp>
      <p:sp>
        <p:nvSpPr>
          <p:cNvPr id="4" name="Footer Placeholder 3"/>
          <p:cNvSpPr>
            <a:spLocks noGrp="1"/>
          </p:cNvSpPr>
          <p:nvPr>
            <p:ph type="ftr" sz="quarter" idx="2"/>
          </p:nvPr>
        </p:nvSpPr>
        <p:spPr>
          <a:xfrm>
            <a:off x="0" y="9721107"/>
            <a:ext cx="3076363" cy="511731"/>
          </a:xfrm>
          <a:prstGeom prst="rect">
            <a:avLst/>
          </a:prstGeom>
        </p:spPr>
        <p:txBody>
          <a:bodyPr vert="horz" lIns="99038" tIns="49520" rIns="99038" bIns="49520" rtlCol="0" anchor="b"/>
          <a:lstStyle>
            <a:lvl1pPr algn="l">
              <a:defRPr sz="1300"/>
            </a:lvl1pPr>
          </a:lstStyle>
          <a:p>
            <a:pPr rtl="0"/>
            <a:endParaRPr lang="en-US" dirty="0">
              <a:latin typeface="Helvetica" pitchFamily="2" charset="0"/>
            </a:endParaRPr>
          </a:p>
        </p:txBody>
      </p:sp>
      <p:sp>
        <p:nvSpPr>
          <p:cNvPr id="5" name="Slide Number Placeholder 4"/>
          <p:cNvSpPr>
            <a:spLocks noGrp="1"/>
          </p:cNvSpPr>
          <p:nvPr>
            <p:ph type="sldNum" sz="quarter" idx="3"/>
          </p:nvPr>
        </p:nvSpPr>
        <p:spPr>
          <a:xfrm>
            <a:off x="4021294" y="9721107"/>
            <a:ext cx="3076363" cy="511731"/>
          </a:xfrm>
          <a:prstGeom prst="rect">
            <a:avLst/>
          </a:prstGeom>
        </p:spPr>
        <p:txBody>
          <a:bodyPr vert="horz" lIns="99038" tIns="49520" rIns="99038" bIns="49520" rtlCol="0" anchor="b"/>
          <a:lstStyle>
            <a:lvl1pPr algn="r">
              <a:defRPr sz="1300"/>
            </a:lvl1pPr>
          </a:lstStyle>
          <a:p>
            <a:pPr rtl="0"/>
            <a:fld id="{AE9301C6-3DA6-5D4C-AFD8-5932A40E0E35}" type="slidenum">
              <a:rPr lang="en-US" smtClean="0">
                <a:latin typeface="Helvetica" pitchFamily="2" charset="0"/>
              </a:rPr>
              <a:t>‹#›</a:t>
            </a:fld>
            <a:endParaRPr lang="en-US" dirty="0">
              <a:latin typeface="Helvetica" pitchFamily="2" charset="0"/>
            </a:endParaRPr>
          </a:p>
        </p:txBody>
      </p:sp>
    </p:spTree>
    <p:extLst>
      <p:ext uri="{BB962C8B-B14F-4D97-AF65-F5344CB8AC3E}">
        <p14:creationId xmlns:p14="http://schemas.microsoft.com/office/powerpoint/2010/main" val="1671858343"/>
      </p:ext>
    </p:extLst>
  </p:cSld>
  <p:clrMap bg1="lt1" tx1="dk1" bg2="lt2" tx2="dk2" accent1="accent1" accent2="accent2" accent3="accent3" accent4="accent4" accent5="accent5" accent6="accent6" hlink="hlink" folHlink="folHlink"/>
  <p:hf hd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3076363" cy="511731"/>
          </a:xfrm>
          <a:prstGeom prst="rect">
            <a:avLst/>
          </a:prstGeom>
        </p:spPr>
        <p:txBody>
          <a:bodyPr vert="horz" lIns="99038" tIns="49520" rIns="99038" bIns="49520" rtlCol="0"/>
          <a:lstStyle>
            <a:lvl1pPr algn="l">
              <a:defRPr sz="1300" b="0" i="0">
                <a:latin typeface="Helvetica" pitchFamily="2" charset="0"/>
              </a:defRPr>
            </a:lvl1pPr>
          </a:lstStyle>
          <a:p>
            <a:pPr rtl="0"/>
            <a:endParaRPr lang="en-US" dirty="0"/>
          </a:p>
        </p:txBody>
      </p:sp>
      <p:sp>
        <p:nvSpPr>
          <p:cNvPr id="3" name="Date Placeholder 2"/>
          <p:cNvSpPr>
            <a:spLocks noGrp="1"/>
          </p:cNvSpPr>
          <p:nvPr>
            <p:ph type="dt" idx="1"/>
          </p:nvPr>
        </p:nvSpPr>
        <p:spPr>
          <a:xfrm>
            <a:off x="4021294" y="1"/>
            <a:ext cx="3076363" cy="511731"/>
          </a:xfrm>
          <a:prstGeom prst="rect">
            <a:avLst/>
          </a:prstGeom>
        </p:spPr>
        <p:txBody>
          <a:bodyPr vert="horz" lIns="99038" tIns="49520" rIns="99038" bIns="49520" rtlCol="0"/>
          <a:lstStyle>
            <a:lvl1pPr algn="r">
              <a:defRPr sz="1300" b="0" i="0">
                <a:latin typeface="Helvetica" pitchFamily="2" charset="0"/>
              </a:defRPr>
            </a:lvl1pPr>
          </a:lstStyle>
          <a:p>
            <a:pPr rtl="0"/>
            <a:r>
              <a:rPr lang="en-GB"/>
              <a:t>11/12/2020</a:t>
            </a:r>
            <a:endParaRPr lang="en-US" dirty="0"/>
          </a:p>
        </p:txBody>
      </p:sp>
      <p:sp>
        <p:nvSpPr>
          <p:cNvPr id="4" name="Slide Image Placeholder 3"/>
          <p:cNvSpPr>
            <a:spLocks noGrp="1" noRot="1" noChangeAspect="1"/>
          </p:cNvSpPr>
          <p:nvPr>
            <p:ph type="sldImg" idx="2"/>
          </p:nvPr>
        </p:nvSpPr>
        <p:spPr>
          <a:xfrm>
            <a:off x="992188" y="768350"/>
            <a:ext cx="5114925" cy="3836988"/>
          </a:xfrm>
          <a:prstGeom prst="rect">
            <a:avLst/>
          </a:prstGeom>
          <a:noFill/>
          <a:ln w="12700">
            <a:solidFill>
              <a:prstClr val="black"/>
            </a:solidFill>
          </a:ln>
        </p:spPr>
        <p:txBody>
          <a:bodyPr vert="horz" lIns="99038" tIns="49520" rIns="99038" bIns="49520" rtlCol="0" anchor="ctr"/>
          <a:lstStyle/>
          <a:p>
            <a:pPr rtl="0"/>
            <a:endParaRPr lang="en-US" dirty="0"/>
          </a:p>
        </p:txBody>
      </p:sp>
      <p:sp>
        <p:nvSpPr>
          <p:cNvPr id="5" name="Notes Placeholder 4"/>
          <p:cNvSpPr>
            <a:spLocks noGrp="1"/>
          </p:cNvSpPr>
          <p:nvPr>
            <p:ph type="body" sz="quarter" idx="3"/>
          </p:nvPr>
        </p:nvSpPr>
        <p:spPr>
          <a:xfrm>
            <a:off x="709930" y="4861441"/>
            <a:ext cx="5679440" cy="4605576"/>
          </a:xfrm>
          <a:prstGeom prst="rect">
            <a:avLst/>
          </a:prstGeom>
        </p:spPr>
        <p:txBody>
          <a:bodyPr vert="horz" lIns="99038" tIns="49520" rIns="99038" bIns="49520" rtlCol="0"/>
          <a:lstStyle/>
          <a:p>
            <a:pPr lvl="0" rtl="0"/>
            <a:r>
              <a:rPr lang="ti-ET"/>
              <a:t>Click to edit Master text styles</a:t>
            </a:r>
          </a:p>
          <a:p>
            <a:pPr lvl="1" rtl="0"/>
            <a:r>
              <a:rPr lang="ti-ET"/>
              <a:t>Second level</a:t>
            </a:r>
          </a:p>
          <a:p>
            <a:pPr lvl="2" rtl="0"/>
            <a:r>
              <a:rPr lang="ti-ET"/>
              <a:t>Third level</a:t>
            </a:r>
          </a:p>
          <a:p>
            <a:pPr lvl="3" rtl="0"/>
            <a:r>
              <a:rPr lang="ti-ET"/>
              <a:t>Fourth level</a:t>
            </a:r>
          </a:p>
          <a:p>
            <a:pPr lvl="4" rtl="0"/>
            <a:r>
              <a:rPr lang="ti-ET"/>
              <a:t>Fifth level</a:t>
            </a:r>
            <a:endParaRPr lang="en-US" dirty="0"/>
          </a:p>
        </p:txBody>
      </p:sp>
      <p:sp>
        <p:nvSpPr>
          <p:cNvPr id="6" name="Footer Placeholder 5"/>
          <p:cNvSpPr>
            <a:spLocks noGrp="1"/>
          </p:cNvSpPr>
          <p:nvPr>
            <p:ph type="ftr" sz="quarter" idx="4"/>
          </p:nvPr>
        </p:nvSpPr>
        <p:spPr>
          <a:xfrm>
            <a:off x="0" y="9721107"/>
            <a:ext cx="3076363" cy="511731"/>
          </a:xfrm>
          <a:prstGeom prst="rect">
            <a:avLst/>
          </a:prstGeom>
        </p:spPr>
        <p:txBody>
          <a:bodyPr vert="horz" lIns="99038" tIns="49520" rIns="99038" bIns="49520" rtlCol="0" anchor="b"/>
          <a:lstStyle>
            <a:lvl1pPr algn="l">
              <a:defRPr sz="1300" b="0" i="0">
                <a:latin typeface="Helvetica" pitchFamily="2" charset="0"/>
              </a:defRPr>
            </a:lvl1pPr>
          </a:lstStyle>
          <a:p>
            <a:pPr rtl="0"/>
            <a:endParaRPr lang="en-US" dirty="0"/>
          </a:p>
        </p:txBody>
      </p:sp>
      <p:sp>
        <p:nvSpPr>
          <p:cNvPr id="7" name="Slide Number Placeholder 6"/>
          <p:cNvSpPr>
            <a:spLocks noGrp="1"/>
          </p:cNvSpPr>
          <p:nvPr>
            <p:ph type="sldNum" sz="quarter" idx="5"/>
          </p:nvPr>
        </p:nvSpPr>
        <p:spPr>
          <a:xfrm>
            <a:off x="4021294" y="9721107"/>
            <a:ext cx="3076363" cy="511731"/>
          </a:xfrm>
          <a:prstGeom prst="rect">
            <a:avLst/>
          </a:prstGeom>
        </p:spPr>
        <p:txBody>
          <a:bodyPr vert="horz" lIns="99038" tIns="49520" rIns="99038" bIns="49520" rtlCol="0" anchor="b"/>
          <a:lstStyle>
            <a:lvl1pPr algn="r">
              <a:defRPr sz="1300" b="0" i="0">
                <a:latin typeface="Helvetica" pitchFamily="2" charset="0"/>
              </a:defRPr>
            </a:lvl1pPr>
          </a:lstStyle>
          <a:p>
            <a:pPr rtl="0"/>
            <a:fld id="{724CA2DB-581E-4848-9114-B50C4CE20214}" type="slidenum">
              <a:rPr lang="en-US" smtClean="0"/>
              <a:pPr/>
              <a:t>‹#›</a:t>
            </a:fld>
            <a:endParaRPr lang="en-US" dirty="0"/>
          </a:p>
        </p:txBody>
      </p:sp>
    </p:spTree>
    <p:extLst>
      <p:ext uri="{BB962C8B-B14F-4D97-AF65-F5344CB8AC3E}">
        <p14:creationId xmlns:p14="http://schemas.microsoft.com/office/powerpoint/2010/main" val="281732699"/>
      </p:ext>
    </p:extLst>
  </p:cSld>
  <p:clrMap bg1="lt1" tx1="dk1" bg2="lt2" tx2="dk2" accent1="accent1" accent2="accent2" accent3="accent3" accent4="accent4" accent5="accent5" accent6="accent6" hlink="hlink" folHlink="folHlink"/>
  <p:hf hdr="0" dt="0"/>
  <p:notesStyle>
    <a:lvl1pPr marL="0" algn="l" defTabSz="457200" rtl="0" eaLnBrk="1" latinLnBrk="0" hangingPunct="1">
      <a:defRPr sz="1200" b="0" i="0" kern="1200">
        <a:solidFill>
          <a:schemeClr val="tx1"/>
        </a:solidFill>
        <a:latin typeface="Helvetica" pitchFamily="2" charset="0"/>
        <a:ea typeface="+mn-ea"/>
        <a:cs typeface="+mn-cs"/>
      </a:defRPr>
    </a:lvl1pPr>
    <a:lvl2pPr marL="457200" algn="l" defTabSz="457200" rtl="0" eaLnBrk="1" latinLnBrk="0" hangingPunct="1">
      <a:defRPr sz="1200" b="0" i="0" kern="1200">
        <a:solidFill>
          <a:schemeClr val="tx1"/>
        </a:solidFill>
        <a:latin typeface="Helvetica" pitchFamily="2" charset="0"/>
        <a:ea typeface="+mn-ea"/>
        <a:cs typeface="+mn-cs"/>
      </a:defRPr>
    </a:lvl2pPr>
    <a:lvl3pPr marL="914400" algn="l" defTabSz="457200" rtl="0" eaLnBrk="1" latinLnBrk="0" hangingPunct="1">
      <a:defRPr sz="1200" b="0" i="0" kern="1200">
        <a:solidFill>
          <a:schemeClr val="tx1"/>
        </a:solidFill>
        <a:latin typeface="Helvetica" pitchFamily="2" charset="0"/>
        <a:ea typeface="+mn-ea"/>
        <a:cs typeface="+mn-cs"/>
      </a:defRPr>
    </a:lvl3pPr>
    <a:lvl4pPr marL="1371600" algn="l" defTabSz="457200" rtl="0" eaLnBrk="1" latinLnBrk="0" hangingPunct="1">
      <a:defRPr sz="1200" b="0" i="0" kern="1200">
        <a:solidFill>
          <a:schemeClr val="tx1"/>
        </a:solidFill>
        <a:latin typeface="Helvetica" pitchFamily="2" charset="0"/>
        <a:ea typeface="+mn-ea"/>
        <a:cs typeface="+mn-cs"/>
      </a:defRPr>
    </a:lvl4pPr>
    <a:lvl5pPr marL="1828800" algn="l" defTabSz="457200" rtl="0" eaLnBrk="1" latinLnBrk="0" hangingPunct="1">
      <a:defRPr sz="1200" b="0" i="0" kern="1200">
        <a:solidFill>
          <a:schemeClr val="tx1"/>
        </a:solidFill>
        <a:latin typeface="Helvetica" pitchFamily="2" charset="0"/>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rtlCol="0"/>
          <a:lstStyle/>
          <a:p>
            <a:pPr rtl="0"/>
            <a:endParaRPr lang="en-GB" dirty="0"/>
          </a:p>
        </p:txBody>
      </p:sp>
      <p:sp>
        <p:nvSpPr>
          <p:cNvPr id="4" name="Footer Placeholder 3"/>
          <p:cNvSpPr>
            <a:spLocks noGrp="1"/>
          </p:cNvSpPr>
          <p:nvPr>
            <p:ph type="ftr" sz="quarter" idx="4"/>
          </p:nvPr>
        </p:nvSpPr>
        <p:spPr/>
        <p:txBody>
          <a:bodyPr rtlCol="0"/>
          <a:lstStyle/>
          <a:p>
            <a:pPr rtl="0"/>
            <a:endParaRPr lang="en-US" dirty="0"/>
          </a:p>
        </p:txBody>
      </p:sp>
      <p:sp>
        <p:nvSpPr>
          <p:cNvPr id="5" name="Slide Number Placeholder 4"/>
          <p:cNvSpPr>
            <a:spLocks noGrp="1"/>
          </p:cNvSpPr>
          <p:nvPr>
            <p:ph type="sldNum" sz="quarter" idx="5"/>
          </p:nvPr>
        </p:nvSpPr>
        <p:spPr/>
        <p:txBody>
          <a:bodyPr rtlCol="0"/>
          <a:lstStyle/>
          <a:p>
            <a:pPr rtl="0"/>
            <a:fld id="{724CA2DB-581E-4848-9114-B50C4CE20214}" type="slidenum">
              <a:rPr lang="en-US" smtClean="0"/>
              <a:pPr/>
              <a:t>2</a:t>
            </a:fld>
            <a:endParaRPr lang="en-US" dirty="0"/>
          </a:p>
        </p:txBody>
      </p:sp>
    </p:spTree>
    <p:extLst>
      <p:ext uri="{BB962C8B-B14F-4D97-AF65-F5344CB8AC3E}">
        <p14:creationId xmlns:p14="http://schemas.microsoft.com/office/powerpoint/2010/main" val="412409434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rgbClr val="54BF9E">
            <a:alpha val="50000"/>
          </a:srgbClr>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19201" y="549275"/>
            <a:ext cx="7921625" cy="741518"/>
          </a:xfrm>
        </p:spPr>
        <p:txBody>
          <a:bodyPr lIns="0" tIns="0" rIns="0" bIns="0" rtlCol="0" anchor="t">
            <a:normAutofit/>
          </a:bodyPr>
          <a:lstStyle>
            <a:lvl1pPr algn="l">
              <a:lnSpc>
                <a:spcPts val="4000"/>
              </a:lnSpc>
              <a:defRPr sz="4400" b="0" i="0" baseline="0">
                <a:solidFill>
                  <a:schemeClr val="accent3"/>
                </a:solidFill>
                <a:latin typeface="Helvetica Light" panose="020B0403020202020204" pitchFamily="34" charset="0"/>
              </a:defRPr>
            </a:lvl1pPr>
          </a:lstStyle>
          <a:p>
            <a:pPr rtl="0"/>
            <a:r>
              <a:rPr lang="ti-ET"/>
              <a:t>Click to edit Master title style</a:t>
            </a:r>
          </a:p>
        </p:txBody>
      </p:sp>
      <p:sp>
        <p:nvSpPr>
          <p:cNvPr id="3" name="Subtitle 2">
            <a:extLst>
              <a:ext uri="{C183D7F6-B498-43B3-948B-1728B52AA6E4}">
                <adec:decorative xmlns:adec="http://schemas.microsoft.com/office/drawing/2017/decorative" val="0"/>
              </a:ext>
            </a:extLst>
          </p:cNvPr>
          <p:cNvSpPr>
            <a:spLocks noGrp="1"/>
          </p:cNvSpPr>
          <p:nvPr>
            <p:ph type="subTitle" idx="1"/>
          </p:nvPr>
        </p:nvSpPr>
        <p:spPr>
          <a:xfrm>
            <a:off x="619201" y="2403105"/>
            <a:ext cx="7921625" cy="1645350"/>
          </a:xfrm>
          <a:prstGeom prst="rect">
            <a:avLst/>
          </a:prstGeom>
        </p:spPr>
        <p:txBody>
          <a:bodyPr lIns="0" rIns="0" bIns="0" rtlCol="0">
            <a:normAutofit/>
          </a:bodyPr>
          <a:lstStyle>
            <a:lvl1pPr marL="0" indent="0" algn="l">
              <a:buNone/>
              <a:defRPr sz="1800" b="0" i="0">
                <a:solidFill>
                  <a:schemeClr val="accent5"/>
                </a:solidFill>
                <a:latin typeface="Helvetica Light" panose="020B040302020202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rtl="0"/>
            <a:r>
              <a:rPr lang="ti-ET"/>
              <a:t>Click to edit Master subtitle style</a:t>
            </a:r>
          </a:p>
        </p:txBody>
      </p:sp>
      <p:pic>
        <p:nvPicPr>
          <p:cNvPr id="11" name="Picture 10">
            <a:extLst>
              <a:ext uri="{FF2B5EF4-FFF2-40B4-BE49-F238E27FC236}">
                <a16:creationId xmlns:a16="http://schemas.microsoft.com/office/drawing/2014/main" id="{D752D7CC-6E68-D948-8769-3AFA1D94411A}"/>
              </a:ext>
              <a:ext uri="{C183D7F6-B498-43B3-948B-1728B52AA6E4}">
                <adec:decorative xmlns:adec="http://schemas.microsoft.com/office/drawing/2017/decorative" val="1"/>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6175277" y="5748920"/>
            <a:ext cx="2520660" cy="897626"/>
          </a:xfrm>
          <a:prstGeom prst="rect">
            <a:avLst/>
          </a:prstGeom>
        </p:spPr>
      </p:pic>
      <p:pic>
        <p:nvPicPr>
          <p:cNvPr id="6" name="Picture 5">
            <a:extLst>
              <a:ext uri="{FF2B5EF4-FFF2-40B4-BE49-F238E27FC236}">
                <a16:creationId xmlns:a16="http://schemas.microsoft.com/office/drawing/2014/main" id="{8D7A6287-21AD-6444-9305-3B418E3E0329}"/>
              </a:ext>
              <a:ext uri="{C183D7F6-B498-43B3-948B-1728B52AA6E4}">
                <adec:decorative xmlns:adec="http://schemas.microsoft.com/office/drawing/2017/decorative" val="1"/>
              </a:ext>
            </a:extLst>
          </p:cNvPr>
          <p:cNvPicPr>
            <a:picLocks noChangeAspect="1"/>
          </p:cNvPicPr>
          <p:nvPr userDrawn="1"/>
        </p:nvPicPr>
        <p:blipFill>
          <a:blip r:embed="rId3" cstate="screen">
            <a:alphaModFix amt="20000"/>
            <a:extLst>
              <a:ext uri="{28A0092B-C50C-407E-A947-70E740481C1C}">
                <a14:useLocalDpi xmlns:a14="http://schemas.microsoft.com/office/drawing/2010/main"/>
              </a:ext>
            </a:extLst>
          </a:blip>
          <a:stretch>
            <a:fillRect/>
          </a:stretch>
        </p:blipFill>
        <p:spPr>
          <a:xfrm rot="20924996">
            <a:off x="-775482" y="2886236"/>
            <a:ext cx="5402105" cy="5402105"/>
          </a:xfrm>
          <a:prstGeom prst="rect">
            <a:avLst/>
          </a:prstGeom>
        </p:spPr>
      </p:pic>
    </p:spTree>
    <p:extLst>
      <p:ext uri="{BB962C8B-B14F-4D97-AF65-F5344CB8AC3E}">
        <p14:creationId xmlns:p14="http://schemas.microsoft.com/office/powerpoint/2010/main" val="22046179"/>
      </p:ext>
    </p:extLst>
  </p:cSld>
  <p:clrMapOvr>
    <a:masterClrMapping/>
  </p:clrMapOvr>
  <p:extLst>
    <p:ext uri="{DCECCB84-F9BA-43D5-87BE-67443E8EF086}">
      <p15:sldGuideLst xmlns:p15="http://schemas.microsoft.com/office/powerpoint/2012/main">
        <p15:guide id="1" orient="horz" pos="3974" userDrawn="1">
          <p15:clr>
            <a:srgbClr val="FBAE40"/>
          </p15:clr>
        </p15:guide>
        <p15:guide id="2" pos="2880" userDrawn="1">
          <p15:clr>
            <a:srgbClr val="FBAE40"/>
          </p15:clr>
        </p15:guide>
        <p15:guide id="3" pos="5375" userDrawn="1">
          <p15:clr>
            <a:srgbClr val="FBAE40"/>
          </p15:clr>
        </p15:guide>
        <p15:guide id="4" pos="385" userDrawn="1">
          <p15:clr>
            <a:srgbClr val="FBAE40"/>
          </p15:clr>
        </p15:guide>
        <p15:guide id="5" orient="horz" pos="346"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4" name="Title Placeholder 1">
            <a:extLst>
              <a:ext uri="{FF2B5EF4-FFF2-40B4-BE49-F238E27FC236}">
                <a16:creationId xmlns:a16="http://schemas.microsoft.com/office/drawing/2014/main" id="{B9C71884-C4AB-764C-83CF-1D1B6E1D11E0}"/>
              </a:ext>
            </a:extLst>
          </p:cNvPr>
          <p:cNvSpPr>
            <a:spLocks noGrp="1"/>
          </p:cNvSpPr>
          <p:nvPr>
            <p:ph type="title"/>
          </p:nvPr>
        </p:nvSpPr>
        <p:spPr>
          <a:xfrm>
            <a:off x="619200" y="255600"/>
            <a:ext cx="7920000" cy="691200"/>
          </a:xfrm>
          <a:prstGeom prst="rect">
            <a:avLst/>
          </a:prstGeom>
        </p:spPr>
        <p:txBody>
          <a:bodyPr vert="horz" lIns="0" tIns="0" rIns="0" bIns="0" rtlCol="0" anchor="b" anchorCtr="0">
            <a:noAutofit/>
          </a:bodyPr>
          <a:lstStyle/>
          <a:p>
            <a:pPr lvl="0" rtl="0">
              <a:lnSpc>
                <a:spcPct val="100000"/>
              </a:lnSpc>
            </a:pPr>
            <a:r>
              <a:rPr lang="ti-ET"/>
              <a:t>Click to edit Master title style</a:t>
            </a:r>
          </a:p>
        </p:txBody>
      </p:sp>
      <p:sp>
        <p:nvSpPr>
          <p:cNvPr id="7" name="Slide Number Placeholder 5">
            <a:extLst>
              <a:ext uri="{FF2B5EF4-FFF2-40B4-BE49-F238E27FC236}">
                <a16:creationId xmlns:a16="http://schemas.microsoft.com/office/drawing/2014/main" id="{AA7FBBC5-52F3-5C41-B0BE-AF3A8929D7EB}"/>
              </a:ext>
            </a:extLst>
          </p:cNvPr>
          <p:cNvSpPr>
            <a:spLocks noGrp="1"/>
          </p:cNvSpPr>
          <p:nvPr>
            <p:ph type="sldNum" sz="quarter" idx="4"/>
          </p:nvPr>
        </p:nvSpPr>
        <p:spPr>
          <a:xfrm>
            <a:off x="619200" y="6236502"/>
            <a:ext cx="2133600" cy="365125"/>
          </a:xfrm>
          <a:prstGeom prst="rect">
            <a:avLst/>
          </a:prstGeom>
        </p:spPr>
        <p:txBody>
          <a:bodyPr vert="horz" lIns="0" tIns="45720" rIns="0" bIns="45720" rtlCol="0" anchor="b"/>
          <a:lstStyle>
            <a:lvl1pPr algn="l">
              <a:defRPr sz="1200">
                <a:solidFill>
                  <a:schemeClr val="tx2"/>
                </a:solidFill>
                <a:latin typeface="+mj-lt"/>
              </a:defRPr>
            </a:lvl1pPr>
          </a:lstStyle>
          <a:p>
            <a:pPr rtl="0"/>
            <a:fld id="{4FD9013D-92AD-C643-96A8-EBFE9D29F7C2}" type="slidenum">
              <a:rPr lang="en-US" smtClean="0">
                <a:latin typeface="Helvetica Light" panose="020B0403020202020204" pitchFamily="34" charset="0"/>
              </a:rPr>
              <a:pPr/>
              <a:t>‹#›</a:t>
            </a:fld>
            <a:r>
              <a:rPr lang="ti-ET">
                <a:latin typeface="Helvetica Light" panose="020B0403020202020204" pitchFamily="34" charset="0"/>
              </a:rPr>
              <a:t> | Document Title</a:t>
            </a:r>
          </a:p>
        </p:txBody>
      </p:sp>
    </p:spTree>
    <p:extLst>
      <p:ext uri="{BB962C8B-B14F-4D97-AF65-F5344CB8AC3E}">
        <p14:creationId xmlns:p14="http://schemas.microsoft.com/office/powerpoint/2010/main" val="263621823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closing slide">
    <p:spTree>
      <p:nvGrpSpPr>
        <p:cNvPr id="1" name=""/>
        <p:cNvGrpSpPr/>
        <p:nvPr/>
      </p:nvGrpSpPr>
      <p:grpSpPr>
        <a:xfrm>
          <a:off x="0" y="0"/>
          <a:ext cx="0" cy="0"/>
          <a:chOff x="0" y="0"/>
          <a:chExt cx="0" cy="0"/>
        </a:xfrm>
      </p:grpSpPr>
      <p:sp>
        <p:nvSpPr>
          <p:cNvPr id="5" name="Title Placeholder 1">
            <a:extLst>
              <a:ext uri="{FF2B5EF4-FFF2-40B4-BE49-F238E27FC236}">
                <a16:creationId xmlns:a16="http://schemas.microsoft.com/office/drawing/2014/main" id="{B57AA1B4-1BF7-AF46-BE76-4DE22C659314}"/>
              </a:ext>
            </a:extLst>
          </p:cNvPr>
          <p:cNvSpPr>
            <a:spLocks noGrp="1"/>
          </p:cNvSpPr>
          <p:nvPr>
            <p:ph type="title"/>
          </p:nvPr>
        </p:nvSpPr>
        <p:spPr>
          <a:xfrm>
            <a:off x="619200" y="255600"/>
            <a:ext cx="7920000" cy="691200"/>
          </a:xfrm>
          <a:prstGeom prst="rect">
            <a:avLst/>
          </a:prstGeom>
        </p:spPr>
        <p:txBody>
          <a:bodyPr vert="horz" lIns="0" tIns="0" rIns="0" bIns="0" rtlCol="0" anchor="b" anchorCtr="0">
            <a:noAutofit/>
          </a:bodyPr>
          <a:lstStyle/>
          <a:p>
            <a:pPr lvl="0" rtl="0">
              <a:lnSpc>
                <a:spcPct val="100000"/>
              </a:lnSpc>
            </a:pPr>
            <a:r>
              <a:rPr lang="ti-ET"/>
              <a:t>Click to edit Master title style</a:t>
            </a:r>
          </a:p>
        </p:txBody>
      </p:sp>
      <p:sp>
        <p:nvSpPr>
          <p:cNvPr id="6" name="Text Placeholder 6">
            <a:extLst>
              <a:ext uri="{FF2B5EF4-FFF2-40B4-BE49-F238E27FC236}">
                <a16:creationId xmlns:a16="http://schemas.microsoft.com/office/drawing/2014/main" id="{7C4970A3-8CF5-F549-AA41-D23EE58C1E7B}"/>
              </a:ext>
            </a:extLst>
          </p:cNvPr>
          <p:cNvSpPr>
            <a:spLocks noGrp="1"/>
          </p:cNvSpPr>
          <p:nvPr>
            <p:ph idx="1"/>
          </p:nvPr>
        </p:nvSpPr>
        <p:spPr>
          <a:xfrm>
            <a:off x="619200" y="1440000"/>
            <a:ext cx="7920000" cy="4419599"/>
          </a:xfrm>
          <a:prstGeom prst="rect">
            <a:avLst/>
          </a:prstGeom>
        </p:spPr>
        <p:txBody>
          <a:bodyPr vert="horz" lIns="0" tIns="0" rIns="0" bIns="0" rtlCol="0">
            <a:normAutofit/>
          </a:bodyPr>
          <a:lstStyle>
            <a:lvl1pPr>
              <a:defRPr>
                <a:solidFill>
                  <a:schemeClr val="accent5"/>
                </a:solidFill>
              </a:defRPr>
            </a:lvl1pPr>
          </a:lstStyle>
          <a:p>
            <a:pPr lvl="0" rtl="0"/>
            <a:r>
              <a:rPr lang="ti-ET"/>
              <a:t>Edit Master text styles</a:t>
            </a:r>
          </a:p>
          <a:p>
            <a:pPr lvl="1" rtl="0"/>
            <a:r>
              <a:rPr lang="ti-ET"/>
              <a:t>Second level</a:t>
            </a:r>
          </a:p>
          <a:p>
            <a:pPr lvl="2" rtl="0"/>
            <a:r>
              <a:rPr lang="ti-ET"/>
              <a:t>Third level</a:t>
            </a:r>
          </a:p>
          <a:p>
            <a:pPr lvl="3" rtl="0"/>
            <a:r>
              <a:rPr lang="ti-ET"/>
              <a:t>Fourth level</a:t>
            </a:r>
          </a:p>
          <a:p>
            <a:pPr lvl="4" rtl="0"/>
            <a:r>
              <a:rPr lang="ti-ET"/>
              <a:t>Fifth level</a:t>
            </a:r>
            <a:endParaRPr lang="en-GB" dirty="0"/>
          </a:p>
        </p:txBody>
      </p:sp>
      <p:sp>
        <p:nvSpPr>
          <p:cNvPr id="7" name="Slide Number Placeholder 5">
            <a:extLst>
              <a:ext uri="{FF2B5EF4-FFF2-40B4-BE49-F238E27FC236}">
                <a16:creationId xmlns:a16="http://schemas.microsoft.com/office/drawing/2014/main" id="{4AA488CD-9863-0F4D-A158-FE68483A1CDE}"/>
              </a:ext>
            </a:extLst>
          </p:cNvPr>
          <p:cNvSpPr>
            <a:spLocks noGrp="1"/>
          </p:cNvSpPr>
          <p:nvPr>
            <p:ph type="sldNum" sz="quarter" idx="4"/>
          </p:nvPr>
        </p:nvSpPr>
        <p:spPr>
          <a:xfrm>
            <a:off x="619200" y="6236502"/>
            <a:ext cx="2133600" cy="365125"/>
          </a:xfrm>
          <a:prstGeom prst="rect">
            <a:avLst/>
          </a:prstGeom>
        </p:spPr>
        <p:txBody>
          <a:bodyPr vert="horz" lIns="0" tIns="45720" rIns="0" bIns="45720" rtlCol="0" anchor="b"/>
          <a:lstStyle>
            <a:lvl1pPr algn="l">
              <a:defRPr sz="1200">
                <a:solidFill>
                  <a:schemeClr val="tx2"/>
                </a:solidFill>
                <a:latin typeface="+mj-lt"/>
              </a:defRPr>
            </a:lvl1pPr>
          </a:lstStyle>
          <a:p>
            <a:pPr rtl="0"/>
            <a:fld id="{4FD9013D-92AD-C643-96A8-EBFE9D29F7C2}" type="slidenum">
              <a:rPr lang="en-US" smtClean="0">
                <a:latin typeface="Helvetica Light" panose="020B0403020202020204" pitchFamily="34" charset="0"/>
              </a:rPr>
              <a:pPr/>
              <a:t>‹#›</a:t>
            </a:fld>
            <a:r>
              <a:rPr lang="ti-ET">
                <a:latin typeface="Helvetica Light" panose="020B0403020202020204" pitchFamily="34" charset="0"/>
              </a:rPr>
              <a:t> | Document Title</a:t>
            </a:r>
          </a:p>
        </p:txBody>
      </p:sp>
    </p:spTree>
    <p:extLst>
      <p:ext uri="{BB962C8B-B14F-4D97-AF65-F5344CB8AC3E}">
        <p14:creationId xmlns:p14="http://schemas.microsoft.com/office/powerpoint/2010/main" val="388878324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1_Title Slide">
    <p:bg>
      <p:bgPr>
        <a:solidFill>
          <a:srgbClr val="283A51">
            <a:alpha val="90000"/>
          </a:srgbClr>
        </a:solidFill>
        <a:effectLst/>
      </p:bgPr>
    </p:bg>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D752D7CC-6E68-D948-8769-3AFA1D94411A}"/>
              </a:ext>
              <a:ext uri="{C183D7F6-B498-43B3-948B-1728B52AA6E4}">
                <adec:decorative xmlns:adec="http://schemas.microsoft.com/office/drawing/2017/decorative" val="1"/>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6175277" y="5748920"/>
            <a:ext cx="2520660" cy="897626"/>
          </a:xfrm>
          <a:prstGeom prst="rect">
            <a:avLst/>
          </a:prstGeom>
        </p:spPr>
      </p:pic>
      <p:pic>
        <p:nvPicPr>
          <p:cNvPr id="7" name="Picture 6">
            <a:extLst>
              <a:ext uri="{FF2B5EF4-FFF2-40B4-BE49-F238E27FC236}">
                <a16:creationId xmlns:a16="http://schemas.microsoft.com/office/drawing/2014/main" id="{D23043F9-2557-B24A-90BD-DDB798F30168}"/>
              </a:ext>
              <a:ext uri="{C183D7F6-B498-43B3-948B-1728B52AA6E4}">
                <adec:decorative xmlns:adec="http://schemas.microsoft.com/office/drawing/2017/decorative" val="1"/>
              </a:ext>
            </a:extLst>
          </p:cNvPr>
          <p:cNvPicPr>
            <a:picLocks noChangeAspect="1"/>
          </p:cNvPicPr>
          <p:nvPr userDrawn="1"/>
        </p:nvPicPr>
        <p:blipFill>
          <a:blip r:embed="rId3" cstate="screen">
            <a:alphaModFix amt="5000"/>
            <a:extLst>
              <a:ext uri="{28A0092B-C50C-407E-A947-70E740481C1C}">
                <a14:useLocalDpi xmlns:a14="http://schemas.microsoft.com/office/drawing/2010/main"/>
              </a:ext>
            </a:extLst>
          </a:blip>
          <a:stretch>
            <a:fillRect/>
          </a:stretch>
        </p:blipFill>
        <p:spPr>
          <a:xfrm rot="20924996">
            <a:off x="-775482" y="2886236"/>
            <a:ext cx="5402105" cy="5402105"/>
          </a:xfrm>
          <a:prstGeom prst="rect">
            <a:avLst/>
          </a:prstGeom>
        </p:spPr>
      </p:pic>
    </p:spTree>
    <p:extLst>
      <p:ext uri="{BB962C8B-B14F-4D97-AF65-F5344CB8AC3E}">
        <p14:creationId xmlns:p14="http://schemas.microsoft.com/office/powerpoint/2010/main" val="900895527"/>
      </p:ext>
    </p:extLst>
  </p:cSld>
  <p:clrMapOvr>
    <a:masterClrMapping/>
  </p:clrMapOvr>
  <p:extLst>
    <p:ext uri="{DCECCB84-F9BA-43D5-87BE-67443E8EF086}">
      <p15:sldGuideLst xmlns:p15="http://schemas.microsoft.com/office/powerpoint/2012/main">
        <p15:guide id="1" orient="horz" pos="3974" userDrawn="1">
          <p15:clr>
            <a:srgbClr val="FBAE40"/>
          </p15:clr>
        </p15:guide>
        <p15:guide id="2" pos="2880" userDrawn="1">
          <p15:clr>
            <a:srgbClr val="FBAE40"/>
          </p15:clr>
        </p15:guide>
        <p15:guide id="3" pos="5375" userDrawn="1">
          <p15:clr>
            <a:srgbClr val="FBAE40"/>
          </p15:clr>
        </p15:guide>
        <p15:guide id="4" pos="385" userDrawn="1">
          <p15:clr>
            <a:srgbClr val="FBAE40"/>
          </p15:clr>
        </p15:guide>
        <p15:guide id="5" orient="horz" pos="346"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2_Title Slide">
    <p:bg>
      <p:bgPr>
        <a:solidFill>
          <a:srgbClr val="283A51">
            <a:alpha val="90000"/>
          </a:srgbClr>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11189" y="549275"/>
            <a:ext cx="7921625" cy="741518"/>
          </a:xfrm>
        </p:spPr>
        <p:txBody>
          <a:bodyPr lIns="0" tIns="0" rIns="0" bIns="0" rtlCol="0" anchor="t" anchorCtr="0">
            <a:normAutofit/>
          </a:bodyPr>
          <a:lstStyle>
            <a:lvl1pPr algn="l">
              <a:lnSpc>
                <a:spcPts val="4000"/>
              </a:lnSpc>
              <a:defRPr sz="3600" b="0" i="0" baseline="0">
                <a:solidFill>
                  <a:srgbClr val="ECCF3E"/>
                </a:solidFill>
                <a:latin typeface="Helvetica Light" panose="020B0403020202020204" pitchFamily="34" charset="0"/>
                <a:cs typeface="Arial" panose="020B0604020202020204" pitchFamily="34" charset="0"/>
              </a:defRPr>
            </a:lvl1pPr>
          </a:lstStyle>
          <a:p>
            <a:pPr rtl="0"/>
            <a:r>
              <a:rPr lang="ti-ET"/>
              <a:t>Click to edit Master title style</a:t>
            </a:r>
          </a:p>
        </p:txBody>
      </p:sp>
      <p:pic>
        <p:nvPicPr>
          <p:cNvPr id="6" name="Picture 5">
            <a:extLst>
              <a:ext uri="{FF2B5EF4-FFF2-40B4-BE49-F238E27FC236}">
                <a16:creationId xmlns:a16="http://schemas.microsoft.com/office/drawing/2014/main" id="{1AD3025B-DBCF-5142-9F12-1F97E6F90403}"/>
              </a:ext>
              <a:ext uri="{C183D7F6-B498-43B3-948B-1728B52AA6E4}">
                <adec:decorative xmlns:adec="http://schemas.microsoft.com/office/drawing/2017/decorative" val="1"/>
              </a:ext>
            </a:extLst>
          </p:cNvPr>
          <p:cNvPicPr>
            <a:picLocks noChangeAspect="1"/>
          </p:cNvPicPr>
          <p:nvPr userDrawn="1"/>
        </p:nvPicPr>
        <p:blipFill>
          <a:blip r:embed="rId2" cstate="screen">
            <a:alphaModFix amt="5000"/>
            <a:extLst>
              <a:ext uri="{28A0092B-C50C-407E-A947-70E740481C1C}">
                <a14:useLocalDpi xmlns:a14="http://schemas.microsoft.com/office/drawing/2010/main"/>
              </a:ext>
            </a:extLst>
          </a:blip>
          <a:stretch>
            <a:fillRect/>
          </a:stretch>
        </p:blipFill>
        <p:spPr>
          <a:xfrm rot="20924996">
            <a:off x="-775482" y="2886236"/>
            <a:ext cx="5402105" cy="5402105"/>
          </a:xfrm>
          <a:prstGeom prst="rect">
            <a:avLst/>
          </a:prstGeom>
        </p:spPr>
      </p:pic>
      <p:pic>
        <p:nvPicPr>
          <p:cNvPr id="7" name="Picture 6">
            <a:extLst>
              <a:ext uri="{FF2B5EF4-FFF2-40B4-BE49-F238E27FC236}">
                <a16:creationId xmlns:a16="http://schemas.microsoft.com/office/drawing/2014/main" id="{05D404AD-FAA5-D24F-BFBF-6A7E9B68190D}"/>
              </a:ext>
              <a:ext uri="{C183D7F6-B498-43B3-948B-1728B52AA6E4}">
                <adec:decorative xmlns:adec="http://schemas.microsoft.com/office/drawing/2017/decorative" val="1"/>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6175277" y="5748926"/>
            <a:ext cx="2520660" cy="897626"/>
          </a:xfrm>
          <a:prstGeom prst="rect">
            <a:avLst/>
          </a:prstGeom>
        </p:spPr>
      </p:pic>
    </p:spTree>
    <p:extLst>
      <p:ext uri="{BB962C8B-B14F-4D97-AF65-F5344CB8AC3E}">
        <p14:creationId xmlns:p14="http://schemas.microsoft.com/office/powerpoint/2010/main" val="3657609615"/>
      </p:ext>
    </p:extLst>
  </p:cSld>
  <p:clrMapOvr>
    <a:masterClrMapping/>
  </p:clrMapOvr>
  <p:extLst>
    <p:ext uri="{DCECCB84-F9BA-43D5-87BE-67443E8EF086}">
      <p15:sldGuideLst xmlns:p15="http://schemas.microsoft.com/office/powerpoint/2012/main">
        <p15:guide id="1" orient="horz" pos="3974" userDrawn="1">
          <p15:clr>
            <a:srgbClr val="FBAE40"/>
          </p15:clr>
        </p15:guide>
        <p15:guide id="2" pos="5375" userDrawn="1">
          <p15:clr>
            <a:srgbClr val="FBAE40"/>
          </p15:clr>
        </p15:guide>
        <p15:guide id="3" pos="385" userDrawn="1">
          <p15:clr>
            <a:srgbClr val="FBAE40"/>
          </p15:clr>
        </p15:guide>
        <p15:guide id="4" orient="horz" pos="346"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7" name="Text Placeholder 6">
            <a:extLst>
              <a:ext uri="{FF2B5EF4-FFF2-40B4-BE49-F238E27FC236}">
                <a16:creationId xmlns:a16="http://schemas.microsoft.com/office/drawing/2014/main" id="{BCDDD0ED-05C1-6845-B0C6-3C1DA1EC0DF3}"/>
              </a:ext>
            </a:extLst>
          </p:cNvPr>
          <p:cNvSpPr>
            <a:spLocks noGrp="1"/>
          </p:cNvSpPr>
          <p:nvPr>
            <p:ph idx="1"/>
          </p:nvPr>
        </p:nvSpPr>
        <p:spPr>
          <a:xfrm>
            <a:off x="619200" y="1440000"/>
            <a:ext cx="7920000" cy="4140000"/>
          </a:xfrm>
          <a:prstGeom prst="rect">
            <a:avLst/>
          </a:prstGeom>
        </p:spPr>
        <p:txBody>
          <a:bodyPr vert="horz" lIns="0" tIns="0" rIns="0" bIns="0" rtlCol="0">
            <a:normAutofit/>
          </a:bodyPr>
          <a:lstStyle>
            <a:lvl1pPr>
              <a:defRPr>
                <a:solidFill>
                  <a:schemeClr val="accent5"/>
                </a:solidFill>
              </a:defRPr>
            </a:lvl1pPr>
          </a:lstStyle>
          <a:p>
            <a:pPr lvl="0" rtl="0"/>
            <a:r>
              <a:rPr lang="ti-ET"/>
              <a:t>Edit Master text styles</a:t>
            </a:r>
          </a:p>
          <a:p>
            <a:pPr lvl="1" rtl="0"/>
            <a:r>
              <a:rPr lang="ti-ET"/>
              <a:t>Second level</a:t>
            </a:r>
          </a:p>
          <a:p>
            <a:pPr lvl="2" rtl="0"/>
            <a:r>
              <a:rPr lang="ti-ET"/>
              <a:t>Third level</a:t>
            </a:r>
          </a:p>
          <a:p>
            <a:pPr lvl="3" rtl="0"/>
            <a:r>
              <a:rPr lang="ti-ET"/>
              <a:t>Fourth level</a:t>
            </a:r>
          </a:p>
          <a:p>
            <a:pPr lvl="4" rtl="0"/>
            <a:r>
              <a:rPr lang="ti-ET"/>
              <a:t>Fifth level</a:t>
            </a:r>
            <a:endParaRPr lang="en-GB" dirty="0"/>
          </a:p>
        </p:txBody>
      </p:sp>
      <p:sp>
        <p:nvSpPr>
          <p:cNvPr id="8" name="Slide Number Placeholder 5">
            <a:extLst>
              <a:ext uri="{FF2B5EF4-FFF2-40B4-BE49-F238E27FC236}">
                <a16:creationId xmlns:a16="http://schemas.microsoft.com/office/drawing/2014/main" id="{3C2F03C4-3595-DE4B-8123-B9DEBDA601D7}"/>
              </a:ext>
            </a:extLst>
          </p:cNvPr>
          <p:cNvSpPr>
            <a:spLocks noGrp="1"/>
          </p:cNvSpPr>
          <p:nvPr>
            <p:ph type="sldNum" sz="quarter" idx="4"/>
          </p:nvPr>
        </p:nvSpPr>
        <p:spPr>
          <a:xfrm>
            <a:off x="619200" y="6236502"/>
            <a:ext cx="2133600" cy="365125"/>
          </a:xfrm>
          <a:prstGeom prst="rect">
            <a:avLst/>
          </a:prstGeom>
        </p:spPr>
        <p:txBody>
          <a:bodyPr vert="horz" lIns="0" tIns="45720" rIns="0" bIns="45720" rtlCol="0" anchor="b"/>
          <a:lstStyle>
            <a:lvl1pPr algn="l">
              <a:defRPr sz="1200">
                <a:solidFill>
                  <a:schemeClr val="accent3"/>
                </a:solidFill>
                <a:latin typeface="+mj-lt"/>
              </a:defRPr>
            </a:lvl1pPr>
          </a:lstStyle>
          <a:p>
            <a:pPr rtl="0"/>
            <a:fld id="{4FD9013D-92AD-C643-96A8-EBFE9D29F7C2}" type="slidenum">
              <a:rPr lang="en-US" smtClean="0">
                <a:latin typeface="Helvetica Light" panose="020B0403020202020204" pitchFamily="34" charset="0"/>
              </a:rPr>
              <a:pPr/>
              <a:t>‹#›</a:t>
            </a:fld>
            <a:r>
              <a:rPr lang="ti-ET">
                <a:latin typeface="Helvetica Light" panose="020B0403020202020204" pitchFamily="34" charset="0"/>
              </a:rPr>
              <a:t> | Document Title</a:t>
            </a:r>
          </a:p>
        </p:txBody>
      </p:sp>
      <p:sp>
        <p:nvSpPr>
          <p:cNvPr id="2" name="Title 1">
            <a:extLst>
              <a:ext uri="{FF2B5EF4-FFF2-40B4-BE49-F238E27FC236}">
                <a16:creationId xmlns:a16="http://schemas.microsoft.com/office/drawing/2014/main" id="{4043985C-448F-A947-93C9-714CE2EA4675}"/>
              </a:ext>
            </a:extLst>
          </p:cNvPr>
          <p:cNvSpPr>
            <a:spLocks noGrp="1"/>
          </p:cNvSpPr>
          <p:nvPr>
            <p:ph type="title"/>
          </p:nvPr>
        </p:nvSpPr>
        <p:spPr/>
        <p:txBody>
          <a:bodyPr rtlCol="0"/>
          <a:lstStyle/>
          <a:p>
            <a:pPr rtl="0"/>
            <a:r>
              <a:rPr lang="ti-ET"/>
              <a:t>Click to edit Master title style</a:t>
            </a:r>
            <a:endParaRPr lang="en-US"/>
          </a:p>
        </p:txBody>
      </p:sp>
    </p:spTree>
    <p:extLst>
      <p:ext uri="{BB962C8B-B14F-4D97-AF65-F5344CB8AC3E}">
        <p14:creationId xmlns:p14="http://schemas.microsoft.com/office/powerpoint/2010/main" val="2291687242"/>
      </p:ext>
    </p:extLst>
  </p:cSld>
  <p:clrMapOvr>
    <a:masterClrMapping/>
  </p:clrMapOvr>
  <p:extLst>
    <p:ext uri="{DCECCB84-F9BA-43D5-87BE-67443E8EF086}">
      <p15:sldGuideLst xmlns:p15="http://schemas.microsoft.com/office/powerpoint/2012/main">
        <p15:guide id="1" orient="horz" pos="346" userDrawn="1">
          <p15:clr>
            <a:srgbClr val="FBAE40"/>
          </p15:clr>
        </p15:guide>
        <p15:guide id="2" pos="2880" userDrawn="1">
          <p15:clr>
            <a:srgbClr val="FBAE40"/>
          </p15:clr>
        </p15:guide>
        <p15:guide id="3" pos="385" userDrawn="1">
          <p15:clr>
            <a:srgbClr val="FBAE40"/>
          </p15:clr>
        </p15:guide>
        <p15:guide id="4" pos="5375" userDrawn="1">
          <p15:clr>
            <a:srgbClr val="FBAE40"/>
          </p15:clr>
        </p15:guide>
        <p15:guide id="5" orient="horz" pos="3974" userDrawn="1">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15" name="Text Placeholder 14"/>
          <p:cNvSpPr>
            <a:spLocks noGrp="1"/>
          </p:cNvSpPr>
          <p:nvPr>
            <p:ph type="body" sz="quarter" idx="13"/>
          </p:nvPr>
        </p:nvSpPr>
        <p:spPr>
          <a:xfrm>
            <a:off x="619200" y="1440000"/>
            <a:ext cx="3780000" cy="4140000"/>
          </a:xfrm>
        </p:spPr>
        <p:txBody>
          <a:bodyPr rtlCol="0"/>
          <a:lstStyle>
            <a:lvl1pPr>
              <a:defRPr b="0" i="0">
                <a:solidFill>
                  <a:schemeClr val="accent5"/>
                </a:solidFill>
                <a:latin typeface="Helvetica Light" panose="020B0403020202020204" pitchFamily="34" charset="0"/>
              </a:defRPr>
            </a:lvl1pPr>
            <a:lvl2pPr>
              <a:defRPr b="0" i="0">
                <a:latin typeface="Helvetica Light" panose="020B0403020202020204" pitchFamily="34" charset="0"/>
              </a:defRPr>
            </a:lvl2pPr>
            <a:lvl3pPr>
              <a:defRPr b="0" i="0">
                <a:latin typeface="Helvetica Light" panose="020B0403020202020204" pitchFamily="34" charset="0"/>
              </a:defRPr>
            </a:lvl3pPr>
            <a:lvl4pPr marL="357188" indent="-176213">
              <a:defRPr b="0" i="0">
                <a:latin typeface="Helvetica Light" panose="020B0403020202020204" pitchFamily="34" charset="0"/>
              </a:defRPr>
            </a:lvl4pPr>
            <a:lvl5pPr marL="539750" indent="-182563">
              <a:defRPr b="0" i="0">
                <a:latin typeface="Helvetica Light" panose="020B0403020202020204" pitchFamily="34" charset="0"/>
              </a:defRPr>
            </a:lvl5pPr>
          </a:lstStyle>
          <a:p>
            <a:pPr lvl="0" rtl="0"/>
            <a:r>
              <a:rPr lang="ti-ET"/>
              <a:t>Edit Master text styles</a:t>
            </a:r>
          </a:p>
          <a:p>
            <a:pPr lvl="1" rtl="0"/>
            <a:r>
              <a:rPr lang="ti-ET"/>
              <a:t>Second level</a:t>
            </a:r>
          </a:p>
          <a:p>
            <a:pPr lvl="2" rtl="0"/>
            <a:r>
              <a:rPr lang="ti-ET"/>
              <a:t>Third level</a:t>
            </a:r>
          </a:p>
          <a:p>
            <a:pPr lvl="3" rtl="0"/>
            <a:r>
              <a:rPr lang="ti-ET"/>
              <a:t>Fourth level</a:t>
            </a:r>
          </a:p>
          <a:p>
            <a:pPr lvl="4" rtl="0"/>
            <a:r>
              <a:rPr lang="ti-ET"/>
              <a:t>Fifth level</a:t>
            </a:r>
            <a:endParaRPr lang="en-GB" dirty="0"/>
          </a:p>
        </p:txBody>
      </p:sp>
      <p:sp>
        <p:nvSpPr>
          <p:cNvPr id="17" name="Text Placeholder 16"/>
          <p:cNvSpPr>
            <a:spLocks noGrp="1"/>
          </p:cNvSpPr>
          <p:nvPr>
            <p:ph type="body" sz="quarter" idx="14"/>
          </p:nvPr>
        </p:nvSpPr>
        <p:spPr>
          <a:xfrm>
            <a:off x="4752813" y="1440000"/>
            <a:ext cx="3780000" cy="4140000"/>
          </a:xfrm>
        </p:spPr>
        <p:txBody>
          <a:bodyPr rtlCol="0"/>
          <a:lstStyle>
            <a:lvl1pPr>
              <a:defRPr b="0" i="0">
                <a:solidFill>
                  <a:schemeClr val="accent5"/>
                </a:solidFill>
                <a:latin typeface="Helvetica Light" panose="020B0403020202020204" pitchFamily="34" charset="0"/>
              </a:defRPr>
            </a:lvl1pPr>
            <a:lvl2pPr>
              <a:defRPr b="0" i="0">
                <a:latin typeface="Helvetica Light" panose="020B0403020202020204" pitchFamily="34" charset="0"/>
              </a:defRPr>
            </a:lvl2pPr>
            <a:lvl3pPr>
              <a:defRPr b="0" i="0">
                <a:latin typeface="Helvetica Light" panose="020B0403020202020204" pitchFamily="34" charset="0"/>
              </a:defRPr>
            </a:lvl3pPr>
            <a:lvl4pPr marL="357188" indent="-176213">
              <a:defRPr b="0" i="0">
                <a:latin typeface="Helvetica Light" panose="020B0403020202020204" pitchFamily="34" charset="0"/>
              </a:defRPr>
            </a:lvl4pPr>
            <a:lvl5pPr marL="539750" indent="-182563">
              <a:defRPr b="0" i="0">
                <a:latin typeface="Helvetica Light" panose="020B0403020202020204" pitchFamily="34" charset="0"/>
              </a:defRPr>
            </a:lvl5pPr>
          </a:lstStyle>
          <a:p>
            <a:pPr lvl="0" rtl="0"/>
            <a:r>
              <a:rPr lang="ti-ET"/>
              <a:t>Edit Master text styles</a:t>
            </a:r>
          </a:p>
          <a:p>
            <a:pPr lvl="1" rtl="0"/>
            <a:r>
              <a:rPr lang="ti-ET"/>
              <a:t>Second level</a:t>
            </a:r>
          </a:p>
          <a:p>
            <a:pPr lvl="2" rtl="0"/>
            <a:r>
              <a:rPr lang="ti-ET"/>
              <a:t>Third level</a:t>
            </a:r>
          </a:p>
          <a:p>
            <a:pPr lvl="3" rtl="0"/>
            <a:r>
              <a:rPr lang="ti-ET"/>
              <a:t>Fourth level</a:t>
            </a:r>
          </a:p>
          <a:p>
            <a:pPr lvl="4" rtl="0"/>
            <a:r>
              <a:rPr lang="ti-ET"/>
              <a:t>Fifth level</a:t>
            </a:r>
            <a:endParaRPr lang="en-GB" dirty="0"/>
          </a:p>
        </p:txBody>
      </p:sp>
      <p:sp>
        <p:nvSpPr>
          <p:cNvPr id="6" name="Title Placeholder 1">
            <a:extLst>
              <a:ext uri="{FF2B5EF4-FFF2-40B4-BE49-F238E27FC236}">
                <a16:creationId xmlns:a16="http://schemas.microsoft.com/office/drawing/2014/main" id="{069BD256-F9B7-6443-9ABA-EA0191CEDE25}"/>
              </a:ext>
            </a:extLst>
          </p:cNvPr>
          <p:cNvSpPr>
            <a:spLocks noGrp="1"/>
          </p:cNvSpPr>
          <p:nvPr>
            <p:ph type="title"/>
          </p:nvPr>
        </p:nvSpPr>
        <p:spPr>
          <a:xfrm>
            <a:off x="619200" y="255600"/>
            <a:ext cx="7920000" cy="691200"/>
          </a:xfrm>
          <a:prstGeom prst="rect">
            <a:avLst/>
          </a:prstGeom>
        </p:spPr>
        <p:txBody>
          <a:bodyPr vert="horz" lIns="0" tIns="0" rIns="0" bIns="0" rtlCol="0" anchor="b" anchorCtr="0">
            <a:noAutofit/>
          </a:bodyPr>
          <a:lstStyle/>
          <a:p>
            <a:pPr lvl="0" rtl="0">
              <a:lnSpc>
                <a:spcPct val="100000"/>
              </a:lnSpc>
            </a:pPr>
            <a:r>
              <a:rPr lang="ti-ET"/>
              <a:t>Click to edit Master title style</a:t>
            </a:r>
          </a:p>
        </p:txBody>
      </p:sp>
      <p:sp>
        <p:nvSpPr>
          <p:cNvPr id="8" name="Slide Number Placeholder 5">
            <a:extLst>
              <a:ext uri="{FF2B5EF4-FFF2-40B4-BE49-F238E27FC236}">
                <a16:creationId xmlns:a16="http://schemas.microsoft.com/office/drawing/2014/main" id="{AB89D30A-05FD-1046-BE43-C01183948E84}"/>
              </a:ext>
            </a:extLst>
          </p:cNvPr>
          <p:cNvSpPr>
            <a:spLocks noGrp="1"/>
          </p:cNvSpPr>
          <p:nvPr>
            <p:ph type="sldNum" sz="quarter" idx="4"/>
          </p:nvPr>
        </p:nvSpPr>
        <p:spPr>
          <a:xfrm>
            <a:off x="619200" y="6236502"/>
            <a:ext cx="2133600" cy="365125"/>
          </a:xfrm>
          <a:prstGeom prst="rect">
            <a:avLst/>
          </a:prstGeom>
        </p:spPr>
        <p:txBody>
          <a:bodyPr vert="horz" lIns="0" tIns="45720" rIns="0" bIns="45720" rtlCol="0" anchor="b"/>
          <a:lstStyle>
            <a:lvl1pPr algn="l">
              <a:defRPr sz="1200">
                <a:solidFill>
                  <a:schemeClr val="tx2"/>
                </a:solidFill>
                <a:latin typeface="+mj-lt"/>
              </a:defRPr>
            </a:lvl1pPr>
          </a:lstStyle>
          <a:p>
            <a:pPr rtl="0"/>
            <a:fld id="{4FD9013D-92AD-C643-96A8-EBFE9D29F7C2}" type="slidenum">
              <a:rPr lang="en-US" smtClean="0">
                <a:latin typeface="Helvetica Light" panose="020B0403020202020204" pitchFamily="34" charset="0"/>
              </a:rPr>
              <a:pPr/>
              <a:t>‹#›</a:t>
            </a:fld>
            <a:r>
              <a:rPr lang="ti-ET">
                <a:latin typeface="Helvetica Light" panose="020B0403020202020204" pitchFamily="34" charset="0"/>
              </a:rPr>
              <a:t> | Document Title</a:t>
            </a:r>
          </a:p>
        </p:txBody>
      </p:sp>
    </p:spTree>
    <p:extLst>
      <p:ext uri="{BB962C8B-B14F-4D97-AF65-F5344CB8AC3E}">
        <p14:creationId xmlns:p14="http://schemas.microsoft.com/office/powerpoint/2010/main" val="2388913750"/>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5" userDrawn="1">
          <p15:clr>
            <a:srgbClr val="FBAE40"/>
          </p15:clr>
        </p15:guide>
        <p15:guide id="3" pos="5375" userDrawn="1">
          <p15:clr>
            <a:srgbClr val="FBAE40"/>
          </p15:clr>
        </p15:guide>
        <p15:guide id="4" orient="horz" pos="346" userDrawn="1">
          <p15:clr>
            <a:srgbClr val="FBAE40"/>
          </p15:clr>
        </p15:guide>
        <p15:guide id="5" orient="horz" pos="3974" userDrawn="1">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Statistic slide">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767C35DA-279F-004C-A304-13DB7ED03F2B}"/>
              </a:ext>
              <a:ext uri="{C183D7F6-B498-43B3-948B-1728B52AA6E4}">
                <adec:decorative xmlns:adec="http://schemas.microsoft.com/office/drawing/2017/decorative" val="1"/>
              </a:ext>
            </a:extLst>
          </p:cNvPr>
          <p:cNvGrpSpPr/>
          <p:nvPr userDrawn="1"/>
        </p:nvGrpSpPr>
        <p:grpSpPr>
          <a:xfrm>
            <a:off x="602430" y="1369137"/>
            <a:ext cx="3979138" cy="4653852"/>
            <a:chOff x="602430" y="1369137"/>
            <a:chExt cx="3979138" cy="4653852"/>
          </a:xfrm>
        </p:grpSpPr>
        <p:sp>
          <p:nvSpPr>
            <p:cNvPr id="12" name="Hexagon 10">
              <a:extLst>
                <a:ext uri="{FF2B5EF4-FFF2-40B4-BE49-F238E27FC236}">
                  <a16:creationId xmlns:a16="http://schemas.microsoft.com/office/drawing/2014/main" id="{6872E7DA-F12E-F54A-8FC7-3F277F1CA664}"/>
                </a:ext>
              </a:extLst>
            </p:cNvPr>
            <p:cNvSpPr>
              <a:spLocks/>
            </p:cNvSpPr>
            <p:nvPr/>
          </p:nvSpPr>
          <p:spPr>
            <a:xfrm rot="5400000">
              <a:off x="267473" y="1821919"/>
              <a:ext cx="4423484" cy="3753569"/>
            </a:xfrm>
            <a:custGeom>
              <a:avLst/>
              <a:gdLst>
                <a:gd name="connsiteX0" fmla="*/ 0 w 4888470"/>
                <a:gd name="connsiteY0" fmla="*/ 2124474 h 4248947"/>
                <a:gd name="connsiteX1" fmla="*/ 1062237 w 4888470"/>
                <a:gd name="connsiteY1" fmla="*/ 1 h 4248947"/>
                <a:gd name="connsiteX2" fmla="*/ 3826233 w 4888470"/>
                <a:gd name="connsiteY2" fmla="*/ 1 h 4248947"/>
                <a:gd name="connsiteX3" fmla="*/ 4888470 w 4888470"/>
                <a:gd name="connsiteY3" fmla="*/ 2124474 h 4248947"/>
                <a:gd name="connsiteX4" fmla="*/ 3826233 w 4888470"/>
                <a:gd name="connsiteY4" fmla="*/ 4248946 h 4248947"/>
                <a:gd name="connsiteX5" fmla="*/ 1062237 w 4888470"/>
                <a:gd name="connsiteY5" fmla="*/ 4248946 h 4248947"/>
                <a:gd name="connsiteX6" fmla="*/ 0 w 4888470"/>
                <a:gd name="connsiteY6" fmla="*/ 2124474 h 4248947"/>
                <a:gd name="connsiteX0" fmla="*/ 0 w 4909016"/>
                <a:gd name="connsiteY0" fmla="*/ 2124473 h 4248945"/>
                <a:gd name="connsiteX1" fmla="*/ 1082783 w 4909016"/>
                <a:gd name="connsiteY1" fmla="*/ 0 h 4248945"/>
                <a:gd name="connsiteX2" fmla="*/ 3846779 w 4909016"/>
                <a:gd name="connsiteY2" fmla="*/ 0 h 4248945"/>
                <a:gd name="connsiteX3" fmla="*/ 4909016 w 4909016"/>
                <a:gd name="connsiteY3" fmla="*/ 2124473 h 4248945"/>
                <a:gd name="connsiteX4" fmla="*/ 3846779 w 4909016"/>
                <a:gd name="connsiteY4" fmla="*/ 4248945 h 4248945"/>
                <a:gd name="connsiteX5" fmla="*/ 1082783 w 4909016"/>
                <a:gd name="connsiteY5" fmla="*/ 4248945 h 4248945"/>
                <a:gd name="connsiteX6" fmla="*/ 0 w 4909016"/>
                <a:gd name="connsiteY6" fmla="*/ 2124473 h 4248945"/>
                <a:gd name="connsiteX0" fmla="*/ 0 w 5001486"/>
                <a:gd name="connsiteY0" fmla="*/ 2124473 h 4248945"/>
                <a:gd name="connsiteX1" fmla="*/ 1082783 w 5001486"/>
                <a:gd name="connsiteY1" fmla="*/ 0 h 4248945"/>
                <a:gd name="connsiteX2" fmla="*/ 3846779 w 5001486"/>
                <a:gd name="connsiteY2" fmla="*/ 0 h 4248945"/>
                <a:gd name="connsiteX3" fmla="*/ 5001486 w 5001486"/>
                <a:gd name="connsiteY3" fmla="*/ 2134747 h 4248945"/>
                <a:gd name="connsiteX4" fmla="*/ 3846779 w 5001486"/>
                <a:gd name="connsiteY4" fmla="*/ 4248945 h 4248945"/>
                <a:gd name="connsiteX5" fmla="*/ 1082783 w 5001486"/>
                <a:gd name="connsiteY5" fmla="*/ 4248945 h 4248945"/>
                <a:gd name="connsiteX6" fmla="*/ 0 w 5001486"/>
                <a:gd name="connsiteY6" fmla="*/ 2124473 h 42489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001486" h="4248945">
                  <a:moveTo>
                    <a:pt x="0" y="2124473"/>
                  </a:moveTo>
                  <a:lnTo>
                    <a:pt x="1082783" y="0"/>
                  </a:lnTo>
                  <a:lnTo>
                    <a:pt x="3846779" y="0"/>
                  </a:lnTo>
                  <a:lnTo>
                    <a:pt x="5001486" y="2134747"/>
                  </a:lnTo>
                  <a:lnTo>
                    <a:pt x="3846779" y="4248945"/>
                  </a:lnTo>
                  <a:lnTo>
                    <a:pt x="1082783" y="4248945"/>
                  </a:lnTo>
                  <a:lnTo>
                    <a:pt x="0" y="2124473"/>
                  </a:lnTo>
                  <a:close/>
                </a:path>
              </a:pathLst>
            </a:custGeom>
            <a:solidFill>
              <a:srgbClr val="ECCF3E">
                <a:alpha val="73000"/>
              </a:srgbClr>
            </a:solidFill>
            <a:ln w="2063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sz="1800" b="0" i="0" dirty="0">
                <a:solidFill>
                  <a:schemeClr val="lt1">
                    <a:alpha val="0"/>
                  </a:schemeClr>
                </a:solidFill>
                <a:latin typeface="Helvetica" pitchFamily="2" charset="0"/>
              </a:endParaRPr>
            </a:p>
          </p:txBody>
        </p:sp>
        <p:sp>
          <p:nvSpPr>
            <p:cNvPr id="21" name="Hexagon 10">
              <a:extLst>
                <a:ext uri="{FF2B5EF4-FFF2-40B4-BE49-F238E27FC236}">
                  <a16:creationId xmlns:a16="http://schemas.microsoft.com/office/drawing/2014/main" id="{CDF98DAE-E641-4D46-BC56-806AD2605446}"/>
                </a:ext>
                <a:ext uri="{C183D7F6-B498-43B3-948B-1728B52AA6E4}">
                  <adec:decorative xmlns:adec="http://schemas.microsoft.com/office/drawing/2017/decorative" val="1"/>
                </a:ext>
              </a:extLst>
            </p:cNvPr>
            <p:cNvSpPr>
              <a:spLocks/>
            </p:cNvSpPr>
            <p:nvPr userDrawn="1"/>
          </p:nvSpPr>
          <p:spPr>
            <a:xfrm rot="5400000">
              <a:off x="493042" y="1704094"/>
              <a:ext cx="4423484" cy="3753569"/>
            </a:xfrm>
            <a:custGeom>
              <a:avLst/>
              <a:gdLst>
                <a:gd name="connsiteX0" fmla="*/ 0 w 4888470"/>
                <a:gd name="connsiteY0" fmla="*/ 2124474 h 4248947"/>
                <a:gd name="connsiteX1" fmla="*/ 1062237 w 4888470"/>
                <a:gd name="connsiteY1" fmla="*/ 1 h 4248947"/>
                <a:gd name="connsiteX2" fmla="*/ 3826233 w 4888470"/>
                <a:gd name="connsiteY2" fmla="*/ 1 h 4248947"/>
                <a:gd name="connsiteX3" fmla="*/ 4888470 w 4888470"/>
                <a:gd name="connsiteY3" fmla="*/ 2124474 h 4248947"/>
                <a:gd name="connsiteX4" fmla="*/ 3826233 w 4888470"/>
                <a:gd name="connsiteY4" fmla="*/ 4248946 h 4248947"/>
                <a:gd name="connsiteX5" fmla="*/ 1062237 w 4888470"/>
                <a:gd name="connsiteY5" fmla="*/ 4248946 h 4248947"/>
                <a:gd name="connsiteX6" fmla="*/ 0 w 4888470"/>
                <a:gd name="connsiteY6" fmla="*/ 2124474 h 4248947"/>
                <a:gd name="connsiteX0" fmla="*/ 0 w 4909016"/>
                <a:gd name="connsiteY0" fmla="*/ 2124473 h 4248945"/>
                <a:gd name="connsiteX1" fmla="*/ 1082783 w 4909016"/>
                <a:gd name="connsiteY1" fmla="*/ 0 h 4248945"/>
                <a:gd name="connsiteX2" fmla="*/ 3846779 w 4909016"/>
                <a:gd name="connsiteY2" fmla="*/ 0 h 4248945"/>
                <a:gd name="connsiteX3" fmla="*/ 4909016 w 4909016"/>
                <a:gd name="connsiteY3" fmla="*/ 2124473 h 4248945"/>
                <a:gd name="connsiteX4" fmla="*/ 3846779 w 4909016"/>
                <a:gd name="connsiteY4" fmla="*/ 4248945 h 4248945"/>
                <a:gd name="connsiteX5" fmla="*/ 1082783 w 4909016"/>
                <a:gd name="connsiteY5" fmla="*/ 4248945 h 4248945"/>
                <a:gd name="connsiteX6" fmla="*/ 0 w 4909016"/>
                <a:gd name="connsiteY6" fmla="*/ 2124473 h 4248945"/>
                <a:gd name="connsiteX0" fmla="*/ 0 w 5001486"/>
                <a:gd name="connsiteY0" fmla="*/ 2124473 h 4248945"/>
                <a:gd name="connsiteX1" fmla="*/ 1082783 w 5001486"/>
                <a:gd name="connsiteY1" fmla="*/ 0 h 4248945"/>
                <a:gd name="connsiteX2" fmla="*/ 3846779 w 5001486"/>
                <a:gd name="connsiteY2" fmla="*/ 0 h 4248945"/>
                <a:gd name="connsiteX3" fmla="*/ 5001486 w 5001486"/>
                <a:gd name="connsiteY3" fmla="*/ 2134747 h 4248945"/>
                <a:gd name="connsiteX4" fmla="*/ 3846779 w 5001486"/>
                <a:gd name="connsiteY4" fmla="*/ 4248945 h 4248945"/>
                <a:gd name="connsiteX5" fmla="*/ 1082783 w 5001486"/>
                <a:gd name="connsiteY5" fmla="*/ 4248945 h 4248945"/>
                <a:gd name="connsiteX6" fmla="*/ 0 w 5001486"/>
                <a:gd name="connsiteY6" fmla="*/ 2124473 h 42489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001486" h="4248945">
                  <a:moveTo>
                    <a:pt x="0" y="2124473"/>
                  </a:moveTo>
                  <a:lnTo>
                    <a:pt x="1082783" y="0"/>
                  </a:lnTo>
                  <a:lnTo>
                    <a:pt x="3846779" y="0"/>
                  </a:lnTo>
                  <a:lnTo>
                    <a:pt x="5001486" y="2134747"/>
                  </a:lnTo>
                  <a:lnTo>
                    <a:pt x="3846779" y="4248945"/>
                  </a:lnTo>
                  <a:lnTo>
                    <a:pt x="1082783" y="4248945"/>
                  </a:lnTo>
                  <a:lnTo>
                    <a:pt x="0" y="2124473"/>
                  </a:lnTo>
                  <a:close/>
                </a:path>
              </a:pathLst>
            </a:custGeom>
            <a:solidFill>
              <a:srgbClr val="A2973F">
                <a:alpha val="56000"/>
              </a:srgbClr>
            </a:solidFill>
            <a:ln w="2063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sz="1800" b="0" i="0" dirty="0">
                <a:solidFill>
                  <a:schemeClr val="lt1">
                    <a:alpha val="0"/>
                  </a:schemeClr>
                </a:solidFill>
                <a:latin typeface="Helvetica" pitchFamily="2" charset="0"/>
              </a:endParaRPr>
            </a:p>
          </p:txBody>
        </p:sp>
        <p:sp>
          <p:nvSpPr>
            <p:cNvPr id="20" name="Hexagon 10">
              <a:extLst>
                <a:ext uri="{FF2B5EF4-FFF2-40B4-BE49-F238E27FC236}">
                  <a16:creationId xmlns:a16="http://schemas.microsoft.com/office/drawing/2014/main" id="{C3A1C9E8-FDF8-1B47-B4A0-EC17C69C7649}"/>
                </a:ext>
              </a:extLst>
            </p:cNvPr>
            <p:cNvSpPr>
              <a:spLocks/>
            </p:cNvSpPr>
            <p:nvPr userDrawn="1"/>
          </p:nvSpPr>
          <p:spPr>
            <a:xfrm rot="5400000">
              <a:off x="493042" y="1934462"/>
              <a:ext cx="4423484" cy="3753569"/>
            </a:xfrm>
            <a:custGeom>
              <a:avLst/>
              <a:gdLst>
                <a:gd name="connsiteX0" fmla="*/ 0 w 4888470"/>
                <a:gd name="connsiteY0" fmla="*/ 2124474 h 4248947"/>
                <a:gd name="connsiteX1" fmla="*/ 1062237 w 4888470"/>
                <a:gd name="connsiteY1" fmla="*/ 1 h 4248947"/>
                <a:gd name="connsiteX2" fmla="*/ 3826233 w 4888470"/>
                <a:gd name="connsiteY2" fmla="*/ 1 h 4248947"/>
                <a:gd name="connsiteX3" fmla="*/ 4888470 w 4888470"/>
                <a:gd name="connsiteY3" fmla="*/ 2124474 h 4248947"/>
                <a:gd name="connsiteX4" fmla="*/ 3826233 w 4888470"/>
                <a:gd name="connsiteY4" fmla="*/ 4248946 h 4248947"/>
                <a:gd name="connsiteX5" fmla="*/ 1062237 w 4888470"/>
                <a:gd name="connsiteY5" fmla="*/ 4248946 h 4248947"/>
                <a:gd name="connsiteX6" fmla="*/ 0 w 4888470"/>
                <a:gd name="connsiteY6" fmla="*/ 2124474 h 4248947"/>
                <a:gd name="connsiteX0" fmla="*/ 0 w 4909016"/>
                <a:gd name="connsiteY0" fmla="*/ 2124473 h 4248945"/>
                <a:gd name="connsiteX1" fmla="*/ 1082783 w 4909016"/>
                <a:gd name="connsiteY1" fmla="*/ 0 h 4248945"/>
                <a:gd name="connsiteX2" fmla="*/ 3846779 w 4909016"/>
                <a:gd name="connsiteY2" fmla="*/ 0 h 4248945"/>
                <a:gd name="connsiteX3" fmla="*/ 4909016 w 4909016"/>
                <a:gd name="connsiteY3" fmla="*/ 2124473 h 4248945"/>
                <a:gd name="connsiteX4" fmla="*/ 3846779 w 4909016"/>
                <a:gd name="connsiteY4" fmla="*/ 4248945 h 4248945"/>
                <a:gd name="connsiteX5" fmla="*/ 1082783 w 4909016"/>
                <a:gd name="connsiteY5" fmla="*/ 4248945 h 4248945"/>
                <a:gd name="connsiteX6" fmla="*/ 0 w 4909016"/>
                <a:gd name="connsiteY6" fmla="*/ 2124473 h 4248945"/>
                <a:gd name="connsiteX0" fmla="*/ 0 w 5001486"/>
                <a:gd name="connsiteY0" fmla="*/ 2124473 h 4248945"/>
                <a:gd name="connsiteX1" fmla="*/ 1082783 w 5001486"/>
                <a:gd name="connsiteY1" fmla="*/ 0 h 4248945"/>
                <a:gd name="connsiteX2" fmla="*/ 3846779 w 5001486"/>
                <a:gd name="connsiteY2" fmla="*/ 0 h 4248945"/>
                <a:gd name="connsiteX3" fmla="*/ 5001486 w 5001486"/>
                <a:gd name="connsiteY3" fmla="*/ 2134747 h 4248945"/>
                <a:gd name="connsiteX4" fmla="*/ 3846779 w 5001486"/>
                <a:gd name="connsiteY4" fmla="*/ 4248945 h 4248945"/>
                <a:gd name="connsiteX5" fmla="*/ 1082783 w 5001486"/>
                <a:gd name="connsiteY5" fmla="*/ 4248945 h 4248945"/>
                <a:gd name="connsiteX6" fmla="*/ 0 w 5001486"/>
                <a:gd name="connsiteY6" fmla="*/ 2124473 h 42489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001486" h="4248945">
                  <a:moveTo>
                    <a:pt x="0" y="2124473"/>
                  </a:moveTo>
                  <a:lnTo>
                    <a:pt x="1082783" y="0"/>
                  </a:lnTo>
                  <a:lnTo>
                    <a:pt x="3846779" y="0"/>
                  </a:lnTo>
                  <a:lnTo>
                    <a:pt x="5001486" y="2134747"/>
                  </a:lnTo>
                  <a:lnTo>
                    <a:pt x="3846779" y="4248945"/>
                  </a:lnTo>
                  <a:lnTo>
                    <a:pt x="1082783" y="4248945"/>
                  </a:lnTo>
                  <a:lnTo>
                    <a:pt x="0" y="2124473"/>
                  </a:lnTo>
                  <a:close/>
                </a:path>
              </a:pathLst>
            </a:custGeom>
            <a:solidFill>
              <a:srgbClr val="54BF9E">
                <a:alpha val="56000"/>
              </a:srgbClr>
            </a:solidFill>
            <a:ln w="2063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sz="1800" b="0" i="0" dirty="0">
                <a:solidFill>
                  <a:schemeClr val="lt1">
                    <a:alpha val="0"/>
                  </a:schemeClr>
                </a:solidFill>
                <a:latin typeface="Helvetica" pitchFamily="2" charset="0"/>
              </a:endParaRPr>
            </a:p>
          </p:txBody>
        </p:sp>
      </p:grpSp>
      <p:sp>
        <p:nvSpPr>
          <p:cNvPr id="5" name="Content Placeholder 4"/>
          <p:cNvSpPr>
            <a:spLocks noGrp="1"/>
          </p:cNvSpPr>
          <p:nvPr>
            <p:ph sz="quarter" idx="13"/>
          </p:nvPr>
        </p:nvSpPr>
        <p:spPr>
          <a:xfrm>
            <a:off x="690321" y="2186086"/>
            <a:ext cx="3810386" cy="1180800"/>
          </a:xfrm>
          <a:prstGeom prst="rect">
            <a:avLst/>
          </a:prstGeom>
        </p:spPr>
        <p:txBody>
          <a:bodyPr lIns="180000" rIns="180000" rtlCol="0" anchor="ctr">
            <a:noAutofit/>
          </a:bodyPr>
          <a:lstStyle>
            <a:lvl1pPr marL="0" indent="0" algn="ctr">
              <a:lnSpc>
                <a:spcPct val="100000"/>
              </a:lnSpc>
              <a:buFontTx/>
              <a:buNone/>
              <a:defRPr lang="en-GB" sz="2400" b="1" i="0" kern="1200" dirty="0">
                <a:solidFill>
                  <a:srgbClr val="283A51"/>
                </a:solidFill>
                <a:latin typeface="Helvetica Light" panose="020B0403020202020204" pitchFamily="34" charset="0"/>
                <a:ea typeface="ＭＳ Ｐゴシック" charset="0"/>
                <a:cs typeface="Arial" charset="0"/>
              </a:defRPr>
            </a:lvl1pPr>
          </a:lstStyle>
          <a:p>
            <a:pPr lvl="0" rtl="0"/>
            <a:r>
              <a:rPr lang="ti-ET"/>
              <a:t>Edit Master text styles</a:t>
            </a:r>
          </a:p>
        </p:txBody>
      </p:sp>
      <p:sp>
        <p:nvSpPr>
          <p:cNvPr id="13" name="Content Placeholder 4"/>
          <p:cNvSpPr>
            <a:spLocks noGrp="1"/>
          </p:cNvSpPr>
          <p:nvPr>
            <p:ph sz="quarter" idx="14" hasCustomPrompt="1"/>
          </p:nvPr>
        </p:nvSpPr>
        <p:spPr>
          <a:xfrm>
            <a:off x="1114402" y="3323854"/>
            <a:ext cx="2960486" cy="1803600"/>
          </a:xfrm>
          <a:prstGeom prst="rect">
            <a:avLst/>
          </a:prstGeom>
        </p:spPr>
        <p:txBody>
          <a:bodyPr rtlCol="0" anchor="ctr">
            <a:noAutofit/>
          </a:bodyPr>
          <a:lstStyle>
            <a:lvl1pPr marL="0" indent="0" algn="r">
              <a:lnSpc>
                <a:spcPct val="100000"/>
              </a:lnSpc>
              <a:buFontTx/>
              <a:buNone/>
              <a:defRPr sz="12400" b="1" i="0">
                <a:solidFill>
                  <a:schemeClr val="bg1"/>
                </a:solidFill>
                <a:latin typeface="Helvetica Light" panose="020B0403020202020204" pitchFamily="34" charset="0"/>
              </a:defRPr>
            </a:lvl1pPr>
          </a:lstStyle>
          <a:p>
            <a:pPr lvl="0" rtl="0"/>
            <a:r>
              <a:rPr lang="ti-ET"/>
              <a:t>%</a:t>
            </a:r>
            <a:endParaRPr lang="en-GB" dirty="0"/>
          </a:p>
        </p:txBody>
      </p:sp>
      <p:sp>
        <p:nvSpPr>
          <p:cNvPr id="8" name="Text Placeholder 7"/>
          <p:cNvSpPr>
            <a:spLocks noGrp="1"/>
          </p:cNvSpPr>
          <p:nvPr>
            <p:ph type="body" sz="quarter" idx="15"/>
          </p:nvPr>
        </p:nvSpPr>
        <p:spPr>
          <a:xfrm>
            <a:off x="5116098" y="2326263"/>
            <a:ext cx="3634006" cy="2653700"/>
          </a:xfrm>
        </p:spPr>
        <p:txBody>
          <a:bodyPr rtlCol="0"/>
          <a:lstStyle>
            <a:lvl1pPr>
              <a:defRPr sz="2000" b="0" i="0">
                <a:solidFill>
                  <a:schemeClr val="accent5"/>
                </a:solidFill>
                <a:latin typeface="Helvetica Light" panose="020B0403020202020204" pitchFamily="34" charset="0"/>
              </a:defRPr>
            </a:lvl1pPr>
            <a:lvl2pPr marL="0" indent="0">
              <a:buFontTx/>
              <a:buNone/>
              <a:defRPr b="0" i="0">
                <a:latin typeface="Helvetica Light" panose="020B0403020202020204" pitchFamily="34" charset="0"/>
              </a:defRPr>
            </a:lvl2pPr>
            <a:lvl3pPr marL="180975" indent="-180975">
              <a:buClr>
                <a:schemeClr val="bg2"/>
              </a:buClr>
              <a:buFont typeface="Arial" panose="020B0604020202020204" pitchFamily="34" charset="0"/>
              <a:buChar char="•"/>
              <a:defRPr b="0" i="0">
                <a:latin typeface="Helvetica Light" panose="020B0403020202020204" pitchFamily="34" charset="0"/>
              </a:defRPr>
            </a:lvl3pPr>
            <a:lvl4pPr marL="357188" indent="-176213">
              <a:buFont typeface="Calibri" panose="020F0502020204030204" pitchFamily="34" charset="0"/>
              <a:buChar char="−"/>
              <a:defRPr b="0" i="0">
                <a:latin typeface="Helvetica Light" panose="020B0403020202020204" pitchFamily="34" charset="0"/>
              </a:defRPr>
            </a:lvl4pPr>
            <a:lvl5pPr marL="539750" indent="-182563">
              <a:buClr>
                <a:schemeClr val="tx2"/>
              </a:buClr>
              <a:buFont typeface="Arial" panose="020B0604020202020204" pitchFamily="34" charset="0"/>
              <a:buChar char="»"/>
              <a:defRPr b="0" i="0">
                <a:latin typeface="Helvetica Light" panose="020B0403020202020204" pitchFamily="34" charset="0"/>
              </a:defRPr>
            </a:lvl5pPr>
          </a:lstStyle>
          <a:p>
            <a:pPr lvl="0" rtl="0"/>
            <a:r>
              <a:rPr lang="ti-ET"/>
              <a:t>Edit Master text styles</a:t>
            </a:r>
          </a:p>
          <a:p>
            <a:pPr lvl="1" rtl="0"/>
            <a:r>
              <a:rPr lang="ti-ET"/>
              <a:t>Second level</a:t>
            </a:r>
          </a:p>
          <a:p>
            <a:pPr lvl="2" rtl="0"/>
            <a:r>
              <a:rPr lang="ti-ET"/>
              <a:t>Third level</a:t>
            </a:r>
          </a:p>
          <a:p>
            <a:pPr lvl="3" rtl="0"/>
            <a:r>
              <a:rPr lang="ti-ET"/>
              <a:t>Fourth level</a:t>
            </a:r>
          </a:p>
          <a:p>
            <a:pPr lvl="4" rtl="0"/>
            <a:r>
              <a:rPr lang="ti-ET"/>
              <a:t>Fifth level</a:t>
            </a:r>
            <a:endParaRPr lang="en-GB" dirty="0"/>
          </a:p>
        </p:txBody>
      </p:sp>
      <p:sp>
        <p:nvSpPr>
          <p:cNvPr id="9" name="Title Placeholder 1">
            <a:extLst>
              <a:ext uri="{FF2B5EF4-FFF2-40B4-BE49-F238E27FC236}">
                <a16:creationId xmlns:a16="http://schemas.microsoft.com/office/drawing/2014/main" id="{ADB4C4A2-989F-2848-88DD-A97D6A9E6010}"/>
              </a:ext>
            </a:extLst>
          </p:cNvPr>
          <p:cNvSpPr>
            <a:spLocks noGrp="1"/>
          </p:cNvSpPr>
          <p:nvPr>
            <p:ph type="title"/>
          </p:nvPr>
        </p:nvSpPr>
        <p:spPr>
          <a:xfrm>
            <a:off x="619200" y="255600"/>
            <a:ext cx="7920000" cy="691200"/>
          </a:xfrm>
          <a:prstGeom prst="rect">
            <a:avLst/>
          </a:prstGeom>
        </p:spPr>
        <p:txBody>
          <a:bodyPr vert="horz" lIns="0" tIns="0" rIns="0" bIns="0" rtlCol="0" anchor="b" anchorCtr="0">
            <a:noAutofit/>
          </a:bodyPr>
          <a:lstStyle/>
          <a:p>
            <a:pPr lvl="0" rtl="0">
              <a:lnSpc>
                <a:spcPct val="100000"/>
              </a:lnSpc>
            </a:pPr>
            <a:r>
              <a:rPr lang="ti-ET"/>
              <a:t>Click to edit Master title style</a:t>
            </a:r>
          </a:p>
        </p:txBody>
      </p:sp>
      <p:sp>
        <p:nvSpPr>
          <p:cNvPr id="10" name="Slide Number Placeholder 5">
            <a:extLst>
              <a:ext uri="{FF2B5EF4-FFF2-40B4-BE49-F238E27FC236}">
                <a16:creationId xmlns:a16="http://schemas.microsoft.com/office/drawing/2014/main" id="{70024E42-51EB-1249-9917-152C198816AE}"/>
              </a:ext>
            </a:extLst>
          </p:cNvPr>
          <p:cNvSpPr>
            <a:spLocks noGrp="1"/>
          </p:cNvSpPr>
          <p:nvPr>
            <p:ph type="sldNum" sz="quarter" idx="4"/>
          </p:nvPr>
        </p:nvSpPr>
        <p:spPr>
          <a:xfrm>
            <a:off x="619200" y="6236502"/>
            <a:ext cx="2133600" cy="365125"/>
          </a:xfrm>
          <a:prstGeom prst="rect">
            <a:avLst/>
          </a:prstGeom>
        </p:spPr>
        <p:txBody>
          <a:bodyPr vert="horz" lIns="0" tIns="45720" rIns="0" bIns="45720" rtlCol="0" anchor="b"/>
          <a:lstStyle>
            <a:lvl1pPr algn="l">
              <a:defRPr sz="1200">
                <a:solidFill>
                  <a:schemeClr val="tx2"/>
                </a:solidFill>
                <a:latin typeface="+mj-lt"/>
              </a:defRPr>
            </a:lvl1pPr>
          </a:lstStyle>
          <a:p>
            <a:pPr rtl="0"/>
            <a:fld id="{4FD9013D-92AD-C643-96A8-EBFE9D29F7C2}" type="slidenum">
              <a:rPr lang="en-US" smtClean="0">
                <a:latin typeface="Helvetica Light" panose="020B0403020202020204" pitchFamily="34" charset="0"/>
              </a:rPr>
              <a:pPr/>
              <a:t>‹#›</a:t>
            </a:fld>
            <a:r>
              <a:rPr lang="ti-ET">
                <a:latin typeface="Helvetica Light" panose="020B0403020202020204" pitchFamily="34" charset="0"/>
              </a:rPr>
              <a:t> | Document Title</a:t>
            </a:r>
          </a:p>
        </p:txBody>
      </p:sp>
    </p:spTree>
    <p:extLst>
      <p:ext uri="{BB962C8B-B14F-4D97-AF65-F5344CB8AC3E}">
        <p14:creationId xmlns:p14="http://schemas.microsoft.com/office/powerpoint/2010/main" val="840222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wo column text and image">
    <p:spTree>
      <p:nvGrpSpPr>
        <p:cNvPr id="1" name=""/>
        <p:cNvGrpSpPr/>
        <p:nvPr/>
      </p:nvGrpSpPr>
      <p:grpSpPr>
        <a:xfrm>
          <a:off x="0" y="0"/>
          <a:ext cx="0" cy="0"/>
          <a:chOff x="0" y="0"/>
          <a:chExt cx="0" cy="0"/>
        </a:xfrm>
      </p:grpSpPr>
      <p:sp>
        <p:nvSpPr>
          <p:cNvPr id="6" name="Title Placeholder 1">
            <a:extLst>
              <a:ext uri="{FF2B5EF4-FFF2-40B4-BE49-F238E27FC236}">
                <a16:creationId xmlns:a16="http://schemas.microsoft.com/office/drawing/2014/main" id="{824B6582-08C9-2746-B18E-D80F6B0A0ECD}"/>
              </a:ext>
            </a:extLst>
          </p:cNvPr>
          <p:cNvSpPr>
            <a:spLocks noGrp="1"/>
          </p:cNvSpPr>
          <p:nvPr>
            <p:ph type="title"/>
          </p:nvPr>
        </p:nvSpPr>
        <p:spPr>
          <a:xfrm>
            <a:off x="619200" y="255600"/>
            <a:ext cx="7920000" cy="691200"/>
          </a:xfrm>
          <a:prstGeom prst="rect">
            <a:avLst/>
          </a:prstGeom>
        </p:spPr>
        <p:txBody>
          <a:bodyPr vert="horz" lIns="0" tIns="0" rIns="0" bIns="0" rtlCol="0" anchor="b" anchorCtr="0">
            <a:noAutofit/>
          </a:bodyPr>
          <a:lstStyle/>
          <a:p>
            <a:pPr lvl="0" rtl="0">
              <a:lnSpc>
                <a:spcPct val="100000"/>
              </a:lnSpc>
            </a:pPr>
            <a:r>
              <a:rPr lang="ti-ET"/>
              <a:t>Click to edit Master title style</a:t>
            </a:r>
          </a:p>
        </p:txBody>
      </p:sp>
      <p:sp>
        <p:nvSpPr>
          <p:cNvPr id="7" name="Text Placeholder 6">
            <a:extLst>
              <a:ext uri="{FF2B5EF4-FFF2-40B4-BE49-F238E27FC236}">
                <a16:creationId xmlns:a16="http://schemas.microsoft.com/office/drawing/2014/main" id="{57F75BD6-6233-154E-AC02-B9D839E7D3BC}"/>
              </a:ext>
            </a:extLst>
          </p:cNvPr>
          <p:cNvSpPr>
            <a:spLocks noGrp="1"/>
          </p:cNvSpPr>
          <p:nvPr>
            <p:ph idx="1"/>
          </p:nvPr>
        </p:nvSpPr>
        <p:spPr>
          <a:xfrm>
            <a:off x="619200" y="1440000"/>
            <a:ext cx="7920000" cy="4140000"/>
          </a:xfrm>
          <a:prstGeom prst="rect">
            <a:avLst/>
          </a:prstGeom>
        </p:spPr>
        <p:txBody>
          <a:bodyPr vert="horz" lIns="0" tIns="0" rIns="0" bIns="0" rtlCol="0">
            <a:normAutofit/>
          </a:bodyPr>
          <a:lstStyle>
            <a:lvl1pPr>
              <a:defRPr>
                <a:solidFill>
                  <a:schemeClr val="accent5"/>
                </a:solidFill>
              </a:defRPr>
            </a:lvl1pPr>
          </a:lstStyle>
          <a:p>
            <a:pPr lvl="0" rtl="0"/>
            <a:r>
              <a:rPr lang="ti-ET"/>
              <a:t>Edit Master text styles</a:t>
            </a:r>
          </a:p>
          <a:p>
            <a:pPr lvl="1" rtl="0"/>
            <a:r>
              <a:rPr lang="ti-ET"/>
              <a:t>Second level</a:t>
            </a:r>
          </a:p>
          <a:p>
            <a:pPr lvl="2" rtl="0"/>
            <a:r>
              <a:rPr lang="ti-ET"/>
              <a:t>Third level</a:t>
            </a:r>
          </a:p>
          <a:p>
            <a:pPr lvl="3" rtl="0"/>
            <a:r>
              <a:rPr lang="ti-ET"/>
              <a:t>Fourth level</a:t>
            </a:r>
          </a:p>
          <a:p>
            <a:pPr lvl="4" rtl="0"/>
            <a:r>
              <a:rPr lang="ti-ET"/>
              <a:t>Fifth level</a:t>
            </a:r>
            <a:endParaRPr lang="en-GB" dirty="0"/>
          </a:p>
        </p:txBody>
      </p:sp>
      <p:sp>
        <p:nvSpPr>
          <p:cNvPr id="8" name="Slide Number Placeholder 5">
            <a:extLst>
              <a:ext uri="{FF2B5EF4-FFF2-40B4-BE49-F238E27FC236}">
                <a16:creationId xmlns:a16="http://schemas.microsoft.com/office/drawing/2014/main" id="{4DBD0AFC-E58C-E748-B108-08A2B41ADD08}"/>
              </a:ext>
            </a:extLst>
          </p:cNvPr>
          <p:cNvSpPr>
            <a:spLocks noGrp="1"/>
          </p:cNvSpPr>
          <p:nvPr>
            <p:ph type="sldNum" sz="quarter" idx="4"/>
          </p:nvPr>
        </p:nvSpPr>
        <p:spPr>
          <a:xfrm>
            <a:off x="619200" y="6236502"/>
            <a:ext cx="2133600" cy="365125"/>
          </a:xfrm>
          <a:prstGeom prst="rect">
            <a:avLst/>
          </a:prstGeom>
        </p:spPr>
        <p:txBody>
          <a:bodyPr vert="horz" lIns="0" tIns="45720" rIns="0" bIns="45720" rtlCol="0" anchor="b"/>
          <a:lstStyle>
            <a:lvl1pPr algn="l">
              <a:defRPr sz="1200">
                <a:solidFill>
                  <a:schemeClr val="tx2"/>
                </a:solidFill>
                <a:latin typeface="+mj-lt"/>
              </a:defRPr>
            </a:lvl1pPr>
          </a:lstStyle>
          <a:p>
            <a:pPr rtl="0"/>
            <a:fld id="{4FD9013D-92AD-C643-96A8-EBFE9D29F7C2}" type="slidenum">
              <a:rPr lang="en-US" smtClean="0">
                <a:latin typeface="Helvetica Light" panose="020B0403020202020204" pitchFamily="34" charset="0"/>
              </a:rPr>
              <a:pPr/>
              <a:t>‹#›</a:t>
            </a:fld>
            <a:r>
              <a:rPr lang="ti-ET">
                <a:latin typeface="Helvetica Light" panose="020B0403020202020204" pitchFamily="34" charset="0"/>
              </a:rPr>
              <a:t> | Document Title</a:t>
            </a:r>
          </a:p>
        </p:txBody>
      </p:sp>
    </p:spTree>
    <p:extLst>
      <p:ext uri="{BB962C8B-B14F-4D97-AF65-F5344CB8AC3E}">
        <p14:creationId xmlns:p14="http://schemas.microsoft.com/office/powerpoint/2010/main" val="299162750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3 Column">
    <p:spTree>
      <p:nvGrpSpPr>
        <p:cNvPr id="1" name=""/>
        <p:cNvGrpSpPr/>
        <p:nvPr/>
      </p:nvGrpSpPr>
      <p:grpSpPr>
        <a:xfrm>
          <a:off x="0" y="0"/>
          <a:ext cx="0" cy="0"/>
          <a:chOff x="0" y="0"/>
          <a:chExt cx="0" cy="0"/>
        </a:xfrm>
      </p:grpSpPr>
      <p:sp>
        <p:nvSpPr>
          <p:cNvPr id="7" name="Text Placeholder 6"/>
          <p:cNvSpPr>
            <a:spLocks noGrp="1"/>
          </p:cNvSpPr>
          <p:nvPr>
            <p:ph type="body" sz="quarter" idx="24"/>
          </p:nvPr>
        </p:nvSpPr>
        <p:spPr>
          <a:xfrm>
            <a:off x="619200" y="1440000"/>
            <a:ext cx="2462400" cy="4140000"/>
          </a:xfrm>
        </p:spPr>
        <p:txBody>
          <a:bodyPr rtlCol="0">
            <a:noAutofit/>
          </a:bodyPr>
          <a:lstStyle>
            <a:lvl1pPr>
              <a:defRPr sz="1800" b="0" i="0">
                <a:solidFill>
                  <a:schemeClr val="accent5"/>
                </a:solidFill>
                <a:latin typeface="Helvetica Light" panose="020B0403020202020204" pitchFamily="34" charset="0"/>
              </a:defRPr>
            </a:lvl1pPr>
            <a:lvl2pPr>
              <a:defRPr sz="1600" b="0" i="0">
                <a:latin typeface="Helvetica Light" panose="020B0403020202020204" pitchFamily="34" charset="0"/>
              </a:defRPr>
            </a:lvl2pPr>
            <a:lvl3pPr>
              <a:defRPr sz="1600" b="0" i="0">
                <a:latin typeface="Helvetica Light" panose="020B0403020202020204" pitchFamily="34" charset="0"/>
              </a:defRPr>
            </a:lvl3pPr>
            <a:lvl4pPr marL="357188" indent="-176213">
              <a:defRPr sz="1600" b="0" i="0">
                <a:latin typeface="Helvetica Light" panose="020B0403020202020204" pitchFamily="34" charset="0"/>
              </a:defRPr>
            </a:lvl4pPr>
            <a:lvl5pPr marL="539750" indent="-182563">
              <a:defRPr sz="1600" b="0" i="0">
                <a:latin typeface="Helvetica Light" panose="020B0403020202020204" pitchFamily="34" charset="0"/>
              </a:defRPr>
            </a:lvl5pPr>
          </a:lstStyle>
          <a:p>
            <a:pPr lvl="0" rtl="0"/>
            <a:r>
              <a:rPr lang="ti-ET"/>
              <a:t>Edit Master text styles</a:t>
            </a:r>
          </a:p>
          <a:p>
            <a:pPr lvl="1" rtl="0"/>
            <a:r>
              <a:rPr lang="ti-ET"/>
              <a:t>Second level</a:t>
            </a:r>
          </a:p>
          <a:p>
            <a:pPr lvl="2" rtl="0"/>
            <a:r>
              <a:rPr lang="ti-ET"/>
              <a:t>Third level</a:t>
            </a:r>
          </a:p>
          <a:p>
            <a:pPr lvl="3" rtl="0"/>
            <a:r>
              <a:rPr lang="ti-ET"/>
              <a:t>Fourth level</a:t>
            </a:r>
          </a:p>
          <a:p>
            <a:pPr lvl="4" rtl="0"/>
            <a:r>
              <a:rPr lang="ti-ET"/>
              <a:t>Fifth level</a:t>
            </a:r>
            <a:endParaRPr lang="en-GB" dirty="0"/>
          </a:p>
        </p:txBody>
      </p:sp>
      <p:sp>
        <p:nvSpPr>
          <p:cNvPr id="13" name="Text Placeholder 12"/>
          <p:cNvSpPr>
            <a:spLocks noGrp="1"/>
          </p:cNvSpPr>
          <p:nvPr>
            <p:ph type="body" sz="quarter" idx="25"/>
          </p:nvPr>
        </p:nvSpPr>
        <p:spPr>
          <a:xfrm>
            <a:off x="3352377" y="1440000"/>
            <a:ext cx="2462400" cy="4140000"/>
          </a:xfrm>
        </p:spPr>
        <p:txBody>
          <a:bodyPr rtlCol="0">
            <a:noAutofit/>
          </a:bodyPr>
          <a:lstStyle>
            <a:lvl1pPr>
              <a:defRPr sz="1800" b="0" i="0">
                <a:solidFill>
                  <a:schemeClr val="accent5"/>
                </a:solidFill>
                <a:latin typeface="Helvetica Light" panose="020B0403020202020204" pitchFamily="34" charset="0"/>
              </a:defRPr>
            </a:lvl1pPr>
            <a:lvl2pPr>
              <a:defRPr sz="1600" b="0" i="0">
                <a:latin typeface="Helvetica Light" panose="020B0403020202020204" pitchFamily="34" charset="0"/>
              </a:defRPr>
            </a:lvl2pPr>
            <a:lvl3pPr>
              <a:defRPr sz="1600" b="0" i="0">
                <a:latin typeface="Helvetica Light" panose="020B0403020202020204" pitchFamily="34" charset="0"/>
              </a:defRPr>
            </a:lvl3pPr>
            <a:lvl4pPr marL="357188" indent="-176213">
              <a:defRPr sz="1600" b="0" i="0">
                <a:latin typeface="Helvetica Light" panose="020B0403020202020204" pitchFamily="34" charset="0"/>
              </a:defRPr>
            </a:lvl4pPr>
            <a:lvl5pPr marL="539750" indent="-182563">
              <a:defRPr sz="1600" b="0" i="0">
                <a:latin typeface="Helvetica Light" panose="020B0403020202020204" pitchFamily="34" charset="0"/>
              </a:defRPr>
            </a:lvl5pPr>
          </a:lstStyle>
          <a:p>
            <a:pPr lvl="0" rtl="0"/>
            <a:r>
              <a:rPr lang="ti-ET"/>
              <a:t>Edit Master text styles</a:t>
            </a:r>
          </a:p>
          <a:p>
            <a:pPr lvl="1" rtl="0"/>
            <a:r>
              <a:rPr lang="ti-ET"/>
              <a:t>Second level</a:t>
            </a:r>
          </a:p>
          <a:p>
            <a:pPr lvl="2" rtl="0"/>
            <a:r>
              <a:rPr lang="ti-ET"/>
              <a:t>Third level</a:t>
            </a:r>
          </a:p>
          <a:p>
            <a:pPr lvl="3" rtl="0"/>
            <a:r>
              <a:rPr lang="ti-ET"/>
              <a:t>Fourth level</a:t>
            </a:r>
          </a:p>
          <a:p>
            <a:pPr lvl="4" rtl="0"/>
            <a:r>
              <a:rPr lang="ti-ET"/>
              <a:t>Fifth level</a:t>
            </a:r>
            <a:endParaRPr lang="en-GB" dirty="0"/>
          </a:p>
        </p:txBody>
      </p:sp>
      <p:sp>
        <p:nvSpPr>
          <p:cNvPr id="21" name="Text Placeholder 20"/>
          <p:cNvSpPr>
            <a:spLocks noGrp="1"/>
          </p:cNvSpPr>
          <p:nvPr>
            <p:ph type="body" sz="quarter" idx="26"/>
          </p:nvPr>
        </p:nvSpPr>
        <p:spPr>
          <a:xfrm>
            <a:off x="6062353" y="1440000"/>
            <a:ext cx="2462400" cy="4140000"/>
          </a:xfrm>
        </p:spPr>
        <p:txBody>
          <a:bodyPr rtlCol="0">
            <a:noAutofit/>
          </a:bodyPr>
          <a:lstStyle>
            <a:lvl1pPr>
              <a:defRPr sz="1800" b="0" i="0">
                <a:solidFill>
                  <a:schemeClr val="accent5"/>
                </a:solidFill>
                <a:latin typeface="Helvetica Light" panose="020B0403020202020204" pitchFamily="34" charset="0"/>
              </a:defRPr>
            </a:lvl1pPr>
            <a:lvl2pPr>
              <a:defRPr sz="1600" b="0" i="0">
                <a:latin typeface="Helvetica Light" panose="020B0403020202020204" pitchFamily="34" charset="0"/>
              </a:defRPr>
            </a:lvl2pPr>
            <a:lvl3pPr>
              <a:defRPr sz="1600" b="0" i="0">
                <a:latin typeface="Helvetica Light" panose="020B0403020202020204" pitchFamily="34" charset="0"/>
              </a:defRPr>
            </a:lvl3pPr>
            <a:lvl4pPr marL="357188" indent="-176213">
              <a:defRPr sz="1600" b="0" i="0">
                <a:latin typeface="Helvetica Light" panose="020B0403020202020204" pitchFamily="34" charset="0"/>
              </a:defRPr>
            </a:lvl4pPr>
            <a:lvl5pPr marL="539750" indent="-182563">
              <a:defRPr sz="1600" b="0" i="0">
                <a:latin typeface="Helvetica Light" panose="020B0403020202020204" pitchFamily="34" charset="0"/>
              </a:defRPr>
            </a:lvl5pPr>
          </a:lstStyle>
          <a:p>
            <a:pPr lvl="0" rtl="0"/>
            <a:r>
              <a:rPr lang="ti-ET"/>
              <a:t>Edit Master text styles</a:t>
            </a:r>
          </a:p>
          <a:p>
            <a:pPr lvl="1" rtl="0"/>
            <a:r>
              <a:rPr lang="ti-ET"/>
              <a:t>Second level</a:t>
            </a:r>
          </a:p>
          <a:p>
            <a:pPr lvl="2" rtl="0"/>
            <a:r>
              <a:rPr lang="ti-ET"/>
              <a:t>Third level</a:t>
            </a:r>
          </a:p>
          <a:p>
            <a:pPr lvl="3" rtl="0"/>
            <a:r>
              <a:rPr lang="ti-ET"/>
              <a:t>Fourth level</a:t>
            </a:r>
          </a:p>
          <a:p>
            <a:pPr lvl="4" rtl="0"/>
            <a:r>
              <a:rPr lang="ti-ET"/>
              <a:t>Fifth level</a:t>
            </a:r>
            <a:endParaRPr lang="en-GB" dirty="0"/>
          </a:p>
        </p:txBody>
      </p:sp>
      <p:sp>
        <p:nvSpPr>
          <p:cNvPr id="8" name="Title Placeholder 1">
            <a:extLst>
              <a:ext uri="{FF2B5EF4-FFF2-40B4-BE49-F238E27FC236}">
                <a16:creationId xmlns:a16="http://schemas.microsoft.com/office/drawing/2014/main" id="{63B2BED3-BDA0-0C43-9511-6D28DD9939FD}"/>
              </a:ext>
            </a:extLst>
          </p:cNvPr>
          <p:cNvSpPr>
            <a:spLocks noGrp="1"/>
          </p:cNvSpPr>
          <p:nvPr>
            <p:ph type="title"/>
          </p:nvPr>
        </p:nvSpPr>
        <p:spPr>
          <a:xfrm>
            <a:off x="619200" y="255600"/>
            <a:ext cx="7920000" cy="691200"/>
          </a:xfrm>
          <a:prstGeom prst="rect">
            <a:avLst/>
          </a:prstGeom>
        </p:spPr>
        <p:txBody>
          <a:bodyPr vert="horz" lIns="0" tIns="0" rIns="0" bIns="0" rtlCol="0" anchor="b" anchorCtr="0">
            <a:noAutofit/>
          </a:bodyPr>
          <a:lstStyle/>
          <a:p>
            <a:pPr lvl="0" rtl="0">
              <a:lnSpc>
                <a:spcPct val="100000"/>
              </a:lnSpc>
            </a:pPr>
            <a:r>
              <a:rPr lang="ti-ET"/>
              <a:t>Click to edit Master title style</a:t>
            </a:r>
          </a:p>
        </p:txBody>
      </p:sp>
      <p:sp>
        <p:nvSpPr>
          <p:cNvPr id="9" name="Slide Number Placeholder 5">
            <a:extLst>
              <a:ext uri="{FF2B5EF4-FFF2-40B4-BE49-F238E27FC236}">
                <a16:creationId xmlns:a16="http://schemas.microsoft.com/office/drawing/2014/main" id="{4E4F48FE-C426-8E40-94D5-98C2821033AF}"/>
              </a:ext>
            </a:extLst>
          </p:cNvPr>
          <p:cNvSpPr>
            <a:spLocks noGrp="1"/>
          </p:cNvSpPr>
          <p:nvPr>
            <p:ph type="sldNum" sz="quarter" idx="4"/>
          </p:nvPr>
        </p:nvSpPr>
        <p:spPr>
          <a:xfrm>
            <a:off x="619200" y="6236502"/>
            <a:ext cx="2133600" cy="365125"/>
          </a:xfrm>
          <a:prstGeom prst="rect">
            <a:avLst/>
          </a:prstGeom>
        </p:spPr>
        <p:txBody>
          <a:bodyPr vert="horz" lIns="0" tIns="45720" rIns="0" bIns="45720" rtlCol="0" anchor="b"/>
          <a:lstStyle>
            <a:lvl1pPr algn="l">
              <a:defRPr sz="1200">
                <a:solidFill>
                  <a:schemeClr val="accent3"/>
                </a:solidFill>
                <a:latin typeface="+mj-lt"/>
              </a:defRPr>
            </a:lvl1pPr>
          </a:lstStyle>
          <a:p>
            <a:pPr rtl="0"/>
            <a:fld id="{4FD9013D-92AD-C643-96A8-EBFE9D29F7C2}" type="slidenum">
              <a:rPr lang="en-US" smtClean="0">
                <a:latin typeface="Helvetica Light" panose="020B0403020202020204" pitchFamily="34" charset="0"/>
              </a:rPr>
              <a:pPr/>
              <a:t>‹#›</a:t>
            </a:fld>
            <a:r>
              <a:rPr lang="ti-ET">
                <a:latin typeface="Helvetica Light" panose="020B0403020202020204" pitchFamily="34" charset="0"/>
              </a:rPr>
              <a:t> | Document Title</a:t>
            </a:r>
          </a:p>
        </p:txBody>
      </p:sp>
    </p:spTree>
    <p:extLst>
      <p:ext uri="{BB962C8B-B14F-4D97-AF65-F5344CB8AC3E}">
        <p14:creationId xmlns:p14="http://schemas.microsoft.com/office/powerpoint/2010/main" val="34998991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3 columns emphasis">
    <p:spTree>
      <p:nvGrpSpPr>
        <p:cNvPr id="1" name=""/>
        <p:cNvGrpSpPr/>
        <p:nvPr/>
      </p:nvGrpSpPr>
      <p:grpSpPr>
        <a:xfrm>
          <a:off x="0" y="0"/>
          <a:ext cx="0" cy="0"/>
          <a:chOff x="0" y="0"/>
          <a:chExt cx="0" cy="0"/>
        </a:xfrm>
      </p:grpSpPr>
      <p:sp>
        <p:nvSpPr>
          <p:cNvPr id="7" name="Text Placeholder 6"/>
          <p:cNvSpPr>
            <a:spLocks noGrp="1"/>
          </p:cNvSpPr>
          <p:nvPr>
            <p:ph type="body" sz="quarter" idx="24"/>
          </p:nvPr>
        </p:nvSpPr>
        <p:spPr>
          <a:xfrm>
            <a:off x="619200" y="1440002"/>
            <a:ext cx="2462400" cy="1809751"/>
          </a:xfrm>
        </p:spPr>
        <p:txBody>
          <a:bodyPr rtlCol="0">
            <a:noAutofit/>
          </a:bodyPr>
          <a:lstStyle>
            <a:lvl1pPr>
              <a:defRPr sz="1600" b="0" i="0">
                <a:solidFill>
                  <a:schemeClr val="accent5"/>
                </a:solidFill>
                <a:latin typeface="Helvetica Light" panose="020B0403020202020204" pitchFamily="34" charset="0"/>
              </a:defRPr>
            </a:lvl1pPr>
            <a:lvl2pPr>
              <a:defRPr sz="1600" b="0" i="0">
                <a:latin typeface="Helvetica Light" panose="020B0403020202020204" pitchFamily="34" charset="0"/>
              </a:defRPr>
            </a:lvl2pPr>
            <a:lvl3pPr>
              <a:defRPr sz="1600" b="0" i="0">
                <a:latin typeface="Helvetica Light" panose="020B0403020202020204" pitchFamily="34" charset="0"/>
              </a:defRPr>
            </a:lvl3pPr>
            <a:lvl4pPr>
              <a:defRPr sz="1600" b="0" i="0">
                <a:latin typeface="Helvetica Light" panose="020B0403020202020204" pitchFamily="34" charset="0"/>
              </a:defRPr>
            </a:lvl4pPr>
            <a:lvl5pPr>
              <a:defRPr sz="1600" b="0" i="0">
                <a:latin typeface="Helvetica Light" panose="020B0403020202020204" pitchFamily="34" charset="0"/>
              </a:defRPr>
            </a:lvl5pPr>
          </a:lstStyle>
          <a:p>
            <a:pPr lvl="0" rtl="0"/>
            <a:r>
              <a:rPr lang="ti-ET"/>
              <a:t>Edit Master text styles</a:t>
            </a:r>
          </a:p>
          <a:p>
            <a:pPr lvl="1" rtl="0"/>
            <a:r>
              <a:rPr lang="ti-ET"/>
              <a:t>Second level</a:t>
            </a:r>
          </a:p>
          <a:p>
            <a:pPr lvl="2" rtl="0"/>
            <a:r>
              <a:rPr lang="ti-ET"/>
              <a:t>Third level</a:t>
            </a:r>
          </a:p>
          <a:p>
            <a:pPr lvl="3" rtl="0"/>
            <a:r>
              <a:rPr lang="ti-ET"/>
              <a:t>Fourth level</a:t>
            </a:r>
          </a:p>
          <a:p>
            <a:pPr lvl="4" rtl="0"/>
            <a:r>
              <a:rPr lang="ti-ET"/>
              <a:t>Fifth level</a:t>
            </a:r>
            <a:endParaRPr lang="en-GB" dirty="0"/>
          </a:p>
        </p:txBody>
      </p:sp>
      <p:sp>
        <p:nvSpPr>
          <p:cNvPr id="13" name="Text Placeholder 12"/>
          <p:cNvSpPr>
            <a:spLocks noGrp="1"/>
          </p:cNvSpPr>
          <p:nvPr>
            <p:ph type="body" sz="quarter" idx="25"/>
          </p:nvPr>
        </p:nvSpPr>
        <p:spPr>
          <a:xfrm>
            <a:off x="3340800" y="1440000"/>
            <a:ext cx="2462400" cy="4140000"/>
          </a:xfrm>
        </p:spPr>
        <p:txBody>
          <a:bodyPr rtlCol="0">
            <a:noAutofit/>
          </a:bodyPr>
          <a:lstStyle>
            <a:lvl1pPr>
              <a:defRPr sz="1600" b="0" i="0">
                <a:solidFill>
                  <a:schemeClr val="accent5"/>
                </a:solidFill>
                <a:latin typeface="Helvetica Light" panose="020B0403020202020204" pitchFamily="34" charset="0"/>
              </a:defRPr>
            </a:lvl1pPr>
            <a:lvl2pPr>
              <a:defRPr sz="1600" b="0" i="0">
                <a:latin typeface="Helvetica Light" panose="020B0403020202020204" pitchFamily="34" charset="0"/>
              </a:defRPr>
            </a:lvl2pPr>
            <a:lvl3pPr>
              <a:defRPr sz="1600" b="0" i="0">
                <a:latin typeface="Helvetica Light" panose="020B0403020202020204" pitchFamily="34" charset="0"/>
              </a:defRPr>
            </a:lvl3pPr>
            <a:lvl4pPr>
              <a:defRPr sz="1600" b="0" i="0">
                <a:latin typeface="Helvetica Light" panose="020B0403020202020204" pitchFamily="34" charset="0"/>
              </a:defRPr>
            </a:lvl4pPr>
            <a:lvl5pPr>
              <a:defRPr sz="1600" b="0" i="0">
                <a:latin typeface="Helvetica Light" panose="020B0403020202020204" pitchFamily="34" charset="0"/>
              </a:defRPr>
            </a:lvl5pPr>
          </a:lstStyle>
          <a:p>
            <a:pPr lvl="0" rtl="0"/>
            <a:r>
              <a:rPr lang="ti-ET"/>
              <a:t>Edit Master text styles</a:t>
            </a:r>
          </a:p>
          <a:p>
            <a:pPr lvl="1" rtl="0"/>
            <a:r>
              <a:rPr lang="ti-ET"/>
              <a:t>Second level</a:t>
            </a:r>
          </a:p>
          <a:p>
            <a:pPr lvl="2" rtl="0"/>
            <a:r>
              <a:rPr lang="ti-ET"/>
              <a:t>Third level</a:t>
            </a:r>
          </a:p>
          <a:p>
            <a:pPr lvl="3" rtl="0"/>
            <a:r>
              <a:rPr lang="ti-ET"/>
              <a:t>Fourth level</a:t>
            </a:r>
          </a:p>
          <a:p>
            <a:pPr lvl="4" rtl="0"/>
            <a:r>
              <a:rPr lang="ti-ET"/>
              <a:t>Fifth level</a:t>
            </a:r>
            <a:endParaRPr lang="en-GB" dirty="0"/>
          </a:p>
        </p:txBody>
      </p:sp>
      <p:sp>
        <p:nvSpPr>
          <p:cNvPr id="21" name="Text Placeholder 20"/>
          <p:cNvSpPr>
            <a:spLocks noGrp="1"/>
          </p:cNvSpPr>
          <p:nvPr>
            <p:ph type="body" sz="quarter" idx="26"/>
          </p:nvPr>
        </p:nvSpPr>
        <p:spPr>
          <a:xfrm>
            <a:off x="6073929" y="1440002"/>
            <a:ext cx="2462400" cy="1809751"/>
          </a:xfrm>
        </p:spPr>
        <p:txBody>
          <a:bodyPr rtlCol="0">
            <a:noAutofit/>
          </a:bodyPr>
          <a:lstStyle>
            <a:lvl1pPr>
              <a:defRPr sz="1600" b="0" i="0">
                <a:solidFill>
                  <a:schemeClr val="accent5"/>
                </a:solidFill>
                <a:latin typeface="Helvetica Light" panose="020B0403020202020204" pitchFamily="34" charset="0"/>
              </a:defRPr>
            </a:lvl1pPr>
            <a:lvl2pPr>
              <a:defRPr sz="1600" b="0" i="0">
                <a:latin typeface="Helvetica Light" panose="020B0403020202020204" pitchFamily="34" charset="0"/>
              </a:defRPr>
            </a:lvl2pPr>
            <a:lvl3pPr>
              <a:defRPr sz="1600" b="0" i="0">
                <a:latin typeface="Helvetica Light" panose="020B0403020202020204" pitchFamily="34" charset="0"/>
              </a:defRPr>
            </a:lvl3pPr>
            <a:lvl4pPr>
              <a:defRPr sz="1600" b="0" i="0">
                <a:latin typeface="Helvetica Light" panose="020B0403020202020204" pitchFamily="34" charset="0"/>
              </a:defRPr>
            </a:lvl4pPr>
            <a:lvl5pPr>
              <a:defRPr sz="1600" b="0" i="0">
                <a:latin typeface="Helvetica Light" panose="020B0403020202020204" pitchFamily="34" charset="0"/>
              </a:defRPr>
            </a:lvl5pPr>
          </a:lstStyle>
          <a:p>
            <a:pPr lvl="0" rtl="0"/>
            <a:r>
              <a:rPr lang="ti-ET"/>
              <a:t>Edit Master text styles</a:t>
            </a:r>
          </a:p>
          <a:p>
            <a:pPr lvl="1" rtl="0"/>
            <a:r>
              <a:rPr lang="ti-ET"/>
              <a:t>Second level</a:t>
            </a:r>
          </a:p>
          <a:p>
            <a:pPr lvl="2" rtl="0"/>
            <a:r>
              <a:rPr lang="ti-ET"/>
              <a:t>Third level</a:t>
            </a:r>
          </a:p>
          <a:p>
            <a:pPr lvl="3" rtl="0"/>
            <a:r>
              <a:rPr lang="ti-ET"/>
              <a:t>Fourth level</a:t>
            </a:r>
          </a:p>
          <a:p>
            <a:pPr lvl="4" rtl="0"/>
            <a:r>
              <a:rPr lang="ti-ET"/>
              <a:t>Fifth level</a:t>
            </a:r>
            <a:endParaRPr lang="en-GB" dirty="0"/>
          </a:p>
        </p:txBody>
      </p:sp>
      <p:sp>
        <p:nvSpPr>
          <p:cNvPr id="23" name="Text Placeholder 22"/>
          <p:cNvSpPr>
            <a:spLocks noGrp="1"/>
          </p:cNvSpPr>
          <p:nvPr>
            <p:ph type="body" sz="quarter" idx="27"/>
          </p:nvPr>
        </p:nvSpPr>
        <p:spPr>
          <a:xfrm>
            <a:off x="619200" y="3679749"/>
            <a:ext cx="2462400" cy="1910631"/>
          </a:xfrm>
        </p:spPr>
        <p:txBody>
          <a:bodyPr rtlCol="0">
            <a:noAutofit/>
          </a:bodyPr>
          <a:lstStyle>
            <a:lvl1pPr>
              <a:defRPr sz="1600" b="0" i="0">
                <a:solidFill>
                  <a:schemeClr val="accent5"/>
                </a:solidFill>
                <a:latin typeface="Helvetica Light" panose="020B0403020202020204" pitchFamily="34" charset="0"/>
              </a:defRPr>
            </a:lvl1pPr>
            <a:lvl2pPr>
              <a:defRPr sz="1600" b="0" i="0">
                <a:latin typeface="Helvetica Light" panose="020B0403020202020204" pitchFamily="34" charset="0"/>
              </a:defRPr>
            </a:lvl2pPr>
            <a:lvl3pPr>
              <a:defRPr sz="1600" b="0" i="0">
                <a:latin typeface="Helvetica Light" panose="020B0403020202020204" pitchFamily="34" charset="0"/>
              </a:defRPr>
            </a:lvl3pPr>
            <a:lvl4pPr>
              <a:defRPr sz="1600" b="0" i="0">
                <a:latin typeface="Helvetica Light" panose="020B0403020202020204" pitchFamily="34" charset="0"/>
              </a:defRPr>
            </a:lvl4pPr>
            <a:lvl5pPr>
              <a:defRPr sz="1600" b="0" i="0">
                <a:latin typeface="Helvetica Light" panose="020B0403020202020204" pitchFamily="34" charset="0"/>
              </a:defRPr>
            </a:lvl5pPr>
          </a:lstStyle>
          <a:p>
            <a:pPr lvl="0" rtl="0"/>
            <a:r>
              <a:rPr lang="ti-ET"/>
              <a:t>Edit Master text styles</a:t>
            </a:r>
          </a:p>
          <a:p>
            <a:pPr lvl="1" rtl="0"/>
            <a:r>
              <a:rPr lang="ti-ET"/>
              <a:t>Second level</a:t>
            </a:r>
          </a:p>
          <a:p>
            <a:pPr lvl="2" rtl="0"/>
            <a:r>
              <a:rPr lang="ti-ET"/>
              <a:t>Third level</a:t>
            </a:r>
          </a:p>
          <a:p>
            <a:pPr lvl="3" rtl="0"/>
            <a:r>
              <a:rPr lang="ti-ET"/>
              <a:t>Fourth level</a:t>
            </a:r>
          </a:p>
          <a:p>
            <a:pPr lvl="4" rtl="0"/>
            <a:r>
              <a:rPr lang="ti-ET"/>
              <a:t>Fifth level</a:t>
            </a:r>
            <a:endParaRPr lang="en-GB" dirty="0"/>
          </a:p>
        </p:txBody>
      </p:sp>
      <p:sp>
        <p:nvSpPr>
          <p:cNvPr id="26" name="Text Placeholder 25"/>
          <p:cNvSpPr>
            <a:spLocks noGrp="1"/>
          </p:cNvSpPr>
          <p:nvPr>
            <p:ph type="body" sz="quarter" idx="28"/>
          </p:nvPr>
        </p:nvSpPr>
        <p:spPr>
          <a:xfrm>
            <a:off x="6073929" y="3679202"/>
            <a:ext cx="2462400" cy="1910631"/>
          </a:xfrm>
        </p:spPr>
        <p:txBody>
          <a:bodyPr rtlCol="0">
            <a:noAutofit/>
          </a:bodyPr>
          <a:lstStyle>
            <a:lvl1pPr>
              <a:defRPr sz="1600" b="0" i="0">
                <a:solidFill>
                  <a:schemeClr val="accent5"/>
                </a:solidFill>
                <a:latin typeface="Helvetica Light" panose="020B0403020202020204" pitchFamily="34" charset="0"/>
              </a:defRPr>
            </a:lvl1pPr>
            <a:lvl2pPr>
              <a:defRPr sz="1600" b="0" i="0">
                <a:latin typeface="Helvetica Light" panose="020B0403020202020204" pitchFamily="34" charset="0"/>
              </a:defRPr>
            </a:lvl2pPr>
            <a:lvl3pPr>
              <a:defRPr sz="1600" b="0" i="0">
                <a:latin typeface="Helvetica Light" panose="020B0403020202020204" pitchFamily="34" charset="0"/>
              </a:defRPr>
            </a:lvl3pPr>
            <a:lvl4pPr>
              <a:defRPr sz="1600" b="0" i="0">
                <a:latin typeface="Helvetica Light" panose="020B0403020202020204" pitchFamily="34" charset="0"/>
              </a:defRPr>
            </a:lvl4pPr>
            <a:lvl5pPr>
              <a:defRPr sz="1600" b="0" i="0">
                <a:latin typeface="Helvetica Light" panose="020B0403020202020204" pitchFamily="34" charset="0"/>
              </a:defRPr>
            </a:lvl5pPr>
          </a:lstStyle>
          <a:p>
            <a:pPr lvl="0" rtl="0"/>
            <a:r>
              <a:rPr lang="ti-ET"/>
              <a:t>Edit Master text styles</a:t>
            </a:r>
          </a:p>
          <a:p>
            <a:pPr lvl="1" rtl="0"/>
            <a:r>
              <a:rPr lang="ti-ET"/>
              <a:t>Second level</a:t>
            </a:r>
          </a:p>
          <a:p>
            <a:pPr lvl="2" rtl="0"/>
            <a:r>
              <a:rPr lang="ti-ET"/>
              <a:t>Third level</a:t>
            </a:r>
          </a:p>
          <a:p>
            <a:pPr lvl="3" rtl="0"/>
            <a:r>
              <a:rPr lang="ti-ET"/>
              <a:t>Fourth level</a:t>
            </a:r>
          </a:p>
          <a:p>
            <a:pPr lvl="4" rtl="0"/>
            <a:r>
              <a:rPr lang="ti-ET"/>
              <a:t>Fifth level</a:t>
            </a:r>
            <a:endParaRPr lang="en-GB" dirty="0"/>
          </a:p>
        </p:txBody>
      </p:sp>
      <p:sp>
        <p:nvSpPr>
          <p:cNvPr id="9" name="Title Placeholder 1">
            <a:extLst>
              <a:ext uri="{FF2B5EF4-FFF2-40B4-BE49-F238E27FC236}">
                <a16:creationId xmlns:a16="http://schemas.microsoft.com/office/drawing/2014/main" id="{859ED911-FEF8-A741-9E92-77A32F50A3F0}"/>
              </a:ext>
            </a:extLst>
          </p:cNvPr>
          <p:cNvSpPr>
            <a:spLocks noGrp="1"/>
          </p:cNvSpPr>
          <p:nvPr>
            <p:ph type="title"/>
          </p:nvPr>
        </p:nvSpPr>
        <p:spPr>
          <a:xfrm>
            <a:off x="619200" y="255600"/>
            <a:ext cx="7920000" cy="691200"/>
          </a:xfrm>
          <a:prstGeom prst="rect">
            <a:avLst/>
          </a:prstGeom>
        </p:spPr>
        <p:txBody>
          <a:bodyPr vert="horz" lIns="0" tIns="0" rIns="0" bIns="0" rtlCol="0" anchor="b" anchorCtr="0">
            <a:noAutofit/>
          </a:bodyPr>
          <a:lstStyle/>
          <a:p>
            <a:pPr lvl="0" rtl="0">
              <a:lnSpc>
                <a:spcPct val="100000"/>
              </a:lnSpc>
            </a:pPr>
            <a:r>
              <a:rPr lang="ti-ET"/>
              <a:t>Click to edit Master title style</a:t>
            </a:r>
          </a:p>
        </p:txBody>
      </p:sp>
      <p:sp>
        <p:nvSpPr>
          <p:cNvPr id="10" name="Slide Number Placeholder 5">
            <a:extLst>
              <a:ext uri="{FF2B5EF4-FFF2-40B4-BE49-F238E27FC236}">
                <a16:creationId xmlns:a16="http://schemas.microsoft.com/office/drawing/2014/main" id="{9F5089D9-EF9D-3542-B696-D4941BB24290}"/>
              </a:ext>
            </a:extLst>
          </p:cNvPr>
          <p:cNvSpPr>
            <a:spLocks noGrp="1"/>
          </p:cNvSpPr>
          <p:nvPr>
            <p:ph type="sldNum" sz="quarter" idx="4"/>
          </p:nvPr>
        </p:nvSpPr>
        <p:spPr>
          <a:xfrm>
            <a:off x="619200" y="6236502"/>
            <a:ext cx="2133600" cy="365125"/>
          </a:xfrm>
          <a:prstGeom prst="rect">
            <a:avLst/>
          </a:prstGeom>
        </p:spPr>
        <p:txBody>
          <a:bodyPr vert="horz" lIns="0" tIns="45720" rIns="0" bIns="45720" rtlCol="0" anchor="b"/>
          <a:lstStyle>
            <a:lvl1pPr algn="l">
              <a:defRPr sz="1200">
                <a:solidFill>
                  <a:schemeClr val="tx2"/>
                </a:solidFill>
                <a:latin typeface="Helvetica" pitchFamily="2" charset="0"/>
              </a:defRPr>
            </a:lvl1pPr>
          </a:lstStyle>
          <a:p>
            <a:pPr rtl="0"/>
            <a:fld id="{4FD9013D-92AD-C643-96A8-EBFE9D29F7C2}" type="slidenum">
              <a:rPr lang="en-US" smtClean="0">
                <a:latin typeface="Helvetica Light" panose="020B0403020202020204" pitchFamily="34" charset="0"/>
              </a:rPr>
              <a:pPr/>
              <a:t>‹#›</a:t>
            </a:fld>
            <a:r>
              <a:rPr lang="ti-ET">
                <a:latin typeface="Helvetica Light" panose="020B0403020202020204" pitchFamily="34" charset="0"/>
              </a:rPr>
              <a:t> | Document Title</a:t>
            </a:r>
          </a:p>
        </p:txBody>
      </p:sp>
    </p:spTree>
    <p:extLst>
      <p:ext uri="{BB962C8B-B14F-4D97-AF65-F5344CB8AC3E}">
        <p14:creationId xmlns:p14="http://schemas.microsoft.com/office/powerpoint/2010/main" val="265830031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19200" y="255600"/>
            <a:ext cx="8218488" cy="691200"/>
          </a:xfrm>
          <a:prstGeom prst="rect">
            <a:avLst/>
          </a:prstGeom>
        </p:spPr>
        <p:txBody>
          <a:bodyPr vert="horz" lIns="0" tIns="0" rIns="0" bIns="0" rtlCol="0" anchor="b" anchorCtr="0">
            <a:noAutofit/>
          </a:bodyPr>
          <a:lstStyle/>
          <a:p>
            <a:pPr lvl="0" rtl="0">
              <a:lnSpc>
                <a:spcPct val="100000"/>
              </a:lnSpc>
            </a:pPr>
            <a:r>
              <a:rPr lang="ti-ET"/>
              <a:t>Click to edit Master title style</a:t>
            </a:r>
          </a:p>
        </p:txBody>
      </p:sp>
      <p:sp>
        <p:nvSpPr>
          <p:cNvPr id="7" name="Text Placeholder 6"/>
          <p:cNvSpPr>
            <a:spLocks noGrp="1"/>
          </p:cNvSpPr>
          <p:nvPr>
            <p:ph type="body" idx="1"/>
          </p:nvPr>
        </p:nvSpPr>
        <p:spPr>
          <a:xfrm>
            <a:off x="619200" y="1440000"/>
            <a:ext cx="8229600" cy="4419599"/>
          </a:xfrm>
          <a:prstGeom prst="rect">
            <a:avLst/>
          </a:prstGeom>
        </p:spPr>
        <p:txBody>
          <a:bodyPr vert="horz" lIns="0" tIns="0" rIns="0" bIns="0" rtlCol="0">
            <a:normAutofit/>
          </a:bodyPr>
          <a:lstStyle/>
          <a:p>
            <a:pPr lvl="0" rtl="0"/>
            <a:r>
              <a:rPr lang="ti-ET"/>
              <a:t>Edit Master text styles</a:t>
            </a:r>
          </a:p>
          <a:p>
            <a:pPr lvl="1" rtl="0"/>
            <a:r>
              <a:rPr lang="ti-ET"/>
              <a:t>Second level</a:t>
            </a:r>
          </a:p>
          <a:p>
            <a:pPr lvl="2" rtl="0"/>
            <a:r>
              <a:rPr lang="ti-ET"/>
              <a:t>Third level</a:t>
            </a:r>
          </a:p>
          <a:p>
            <a:pPr lvl="3" rtl="0"/>
            <a:r>
              <a:rPr lang="ti-ET"/>
              <a:t>Fourth level</a:t>
            </a:r>
          </a:p>
          <a:p>
            <a:pPr lvl="4" rtl="0"/>
            <a:r>
              <a:rPr lang="ti-ET"/>
              <a:t>Fifth level</a:t>
            </a:r>
            <a:endParaRPr lang="en-GB" dirty="0"/>
          </a:p>
        </p:txBody>
      </p:sp>
      <p:sp>
        <p:nvSpPr>
          <p:cNvPr id="6" name="Line 1">
            <a:extLst>
              <a:ext uri="{FF2B5EF4-FFF2-40B4-BE49-F238E27FC236}">
                <a16:creationId xmlns:a16="http://schemas.microsoft.com/office/drawing/2014/main" id="{D0490640-3455-4F01-B2B8-D34019E815E9}"/>
              </a:ext>
            </a:extLst>
          </p:cNvPr>
          <p:cNvSpPr>
            <a:spLocks noChangeShapeType="1"/>
          </p:cNvSpPr>
          <p:nvPr userDrawn="1"/>
        </p:nvSpPr>
        <p:spPr bwMode="auto">
          <a:xfrm rot="10800000" flipH="1">
            <a:off x="612000" y="1116000"/>
            <a:ext cx="7920000" cy="0"/>
          </a:xfrm>
          <a:prstGeom prst="line">
            <a:avLst/>
          </a:prstGeom>
          <a:noFill/>
          <a:ln w="19050" cap="rnd">
            <a:solidFill>
              <a:schemeClr val="accent5"/>
            </a:solidFill>
            <a:prstDash val="solid"/>
            <a:round/>
            <a:headEnd/>
            <a:tailEnd/>
          </a:ln>
          <a:extLst>
            <a:ext uri="{909E8E84-426E-40DD-AFC4-6F175D3DCCD1}">
              <a14:hiddenFill xmlns:a14="http://schemas.microsoft.com/office/drawing/2010/main">
                <a:solidFill>
                  <a:srgbClr val="FFFFFF"/>
                </a:solidFill>
              </a14:hiddenFill>
            </a:ext>
          </a:extLst>
        </p:spPr>
        <p:txBody>
          <a:bodyPr lIns="0" tIns="0" rIns="0" bIns="0" rtlCol="0"/>
          <a:lstStyle/>
          <a:p>
            <a:pPr rtl="0"/>
            <a:endParaRPr lang="en-US" sz="1800" b="0" i="0" dirty="0">
              <a:latin typeface="Helvetica" pitchFamily="2" charset="0"/>
            </a:endParaRPr>
          </a:p>
        </p:txBody>
      </p:sp>
      <p:pic>
        <p:nvPicPr>
          <p:cNvPr id="11" name="Picture 10">
            <a:extLst>
              <a:ext uri="{FF2B5EF4-FFF2-40B4-BE49-F238E27FC236}">
                <a16:creationId xmlns:a16="http://schemas.microsoft.com/office/drawing/2014/main" id="{66092144-0368-A44D-977D-DC31F6731B54}"/>
              </a:ext>
              <a:ext uri="{C183D7F6-B498-43B3-948B-1728B52AA6E4}">
                <adec:decorative xmlns:adec="http://schemas.microsoft.com/office/drawing/2017/decorative" val="1"/>
              </a:ext>
            </a:extLst>
          </p:cNvPr>
          <p:cNvPicPr>
            <a:picLocks noChangeAspect="1"/>
          </p:cNvPicPr>
          <p:nvPr userDrawn="1"/>
        </p:nvPicPr>
        <p:blipFill>
          <a:blip r:embed="rId13" cstate="screen">
            <a:extLst>
              <a:ext uri="{28A0092B-C50C-407E-A947-70E740481C1C}">
                <a14:useLocalDpi xmlns:a14="http://schemas.microsoft.com/office/drawing/2010/main"/>
              </a:ext>
            </a:extLst>
          </a:blip>
          <a:stretch>
            <a:fillRect/>
          </a:stretch>
        </p:blipFill>
        <p:spPr>
          <a:xfrm>
            <a:off x="6195000" y="5760454"/>
            <a:ext cx="2489348" cy="892408"/>
          </a:xfrm>
          <a:prstGeom prst="rect">
            <a:avLst/>
          </a:prstGeom>
        </p:spPr>
      </p:pic>
    </p:spTree>
    <p:extLst>
      <p:ext uri="{BB962C8B-B14F-4D97-AF65-F5344CB8AC3E}">
        <p14:creationId xmlns:p14="http://schemas.microsoft.com/office/powerpoint/2010/main" val="3691116929"/>
      </p:ext>
    </p:extLst>
  </p:cSld>
  <p:clrMap bg1="lt1" tx1="dk1" bg2="lt2" tx2="dk2" accent1="accent1" accent2="accent2" accent3="accent3" accent4="accent4" accent5="accent5" accent6="accent6" hlink="hlink" folHlink="folHlink"/>
  <p:sldLayoutIdLst>
    <p:sldLayoutId id="2147483689" r:id="rId1"/>
    <p:sldLayoutId id="2147483710" r:id="rId2"/>
    <p:sldLayoutId id="2147483709" r:id="rId3"/>
    <p:sldLayoutId id="2147483690" r:id="rId4"/>
    <p:sldLayoutId id="2147483705" r:id="rId5"/>
    <p:sldLayoutId id="2147483702" r:id="rId6"/>
    <p:sldLayoutId id="2147483703" r:id="rId7"/>
    <p:sldLayoutId id="2147483707" r:id="rId8"/>
    <p:sldLayoutId id="2147483706" r:id="rId9"/>
    <p:sldLayoutId id="2147483695" r:id="rId10"/>
    <p:sldLayoutId id="2147483701" r:id="rId11"/>
  </p:sldLayoutIdLst>
  <p:hf hdr="0" dt="0"/>
  <p:txStyles>
    <p:titleStyle>
      <a:lvl1pPr algn="l" defTabSz="457200" rtl="0" eaLnBrk="1" latinLnBrk="0" hangingPunct="1">
        <a:lnSpc>
          <a:spcPts val="3400"/>
        </a:lnSpc>
        <a:spcBef>
          <a:spcPct val="0"/>
        </a:spcBef>
        <a:buNone/>
        <a:defRPr lang="en-US" sz="2800" b="0" i="0" kern="1200" dirty="0">
          <a:solidFill>
            <a:srgbClr val="283A51"/>
          </a:solidFill>
          <a:latin typeface="Helvetica Light" panose="020B0403020202020204" pitchFamily="34" charset="0"/>
          <a:ea typeface="+mj-ea"/>
          <a:cs typeface="+mj-cs"/>
        </a:defRPr>
      </a:lvl1pPr>
    </p:titleStyle>
    <p:bodyStyle>
      <a:lvl1pPr marL="0" indent="0" algn="l" defTabSz="457200" rtl="0" eaLnBrk="1" latinLnBrk="0" hangingPunct="1">
        <a:lnSpc>
          <a:spcPct val="100000"/>
        </a:lnSpc>
        <a:spcBef>
          <a:spcPts val="400"/>
        </a:spcBef>
        <a:spcAft>
          <a:spcPts val="200"/>
        </a:spcAft>
        <a:buClr>
          <a:schemeClr val="tx2"/>
        </a:buClr>
        <a:buFontTx/>
        <a:buNone/>
        <a:tabLst/>
        <a:defRPr lang="en-GB" sz="2400" b="0" i="0" kern="1200" dirty="0" smtClean="0">
          <a:solidFill>
            <a:schemeClr val="accent5"/>
          </a:solidFill>
          <a:latin typeface="Helvetica Light" panose="020B0403020202020204" pitchFamily="34" charset="0"/>
          <a:ea typeface="+mn-ea"/>
          <a:cs typeface="+mn-cs"/>
        </a:defRPr>
      </a:lvl1pPr>
      <a:lvl2pPr marL="0" indent="0" algn="l" defTabSz="457200" rtl="0" eaLnBrk="1" latinLnBrk="0" hangingPunct="1">
        <a:lnSpc>
          <a:spcPct val="100000"/>
        </a:lnSpc>
        <a:spcBef>
          <a:spcPts val="400"/>
        </a:spcBef>
        <a:spcAft>
          <a:spcPts val="200"/>
        </a:spcAft>
        <a:buClrTx/>
        <a:buFontTx/>
        <a:buNone/>
        <a:tabLst/>
        <a:defRPr lang="en-GB" sz="2000" b="0" i="0" kern="1200" dirty="0" smtClean="0">
          <a:solidFill>
            <a:schemeClr val="tx1"/>
          </a:solidFill>
          <a:latin typeface="Helvetica Light" panose="020B0403020202020204" pitchFamily="34" charset="0"/>
          <a:ea typeface="+mn-ea"/>
          <a:cs typeface="+mn-cs"/>
        </a:defRPr>
      </a:lvl2pPr>
      <a:lvl3pPr marL="180975" indent="-180975" algn="l" defTabSz="457200" rtl="0" eaLnBrk="1" latinLnBrk="0" hangingPunct="1">
        <a:lnSpc>
          <a:spcPct val="100000"/>
        </a:lnSpc>
        <a:spcBef>
          <a:spcPts val="400"/>
        </a:spcBef>
        <a:spcAft>
          <a:spcPts val="200"/>
        </a:spcAft>
        <a:buClr>
          <a:schemeClr val="accent3"/>
        </a:buClr>
        <a:buFont typeface="Arial" panose="020B0604020202020204" pitchFamily="34" charset="0"/>
        <a:buChar char="•"/>
        <a:defRPr lang="en-GB" sz="2000" b="0" i="0" kern="1200" dirty="0" smtClean="0">
          <a:solidFill>
            <a:schemeClr val="tx1"/>
          </a:solidFill>
          <a:latin typeface="Helvetica Light" panose="020B0403020202020204" pitchFamily="34" charset="0"/>
          <a:ea typeface="+mn-ea"/>
          <a:cs typeface="+mn-cs"/>
        </a:defRPr>
      </a:lvl3pPr>
      <a:lvl4pPr marL="357188" indent="-176213" algn="l" defTabSz="457200" rtl="0" eaLnBrk="1" latinLnBrk="0" hangingPunct="1">
        <a:lnSpc>
          <a:spcPct val="100000"/>
        </a:lnSpc>
        <a:spcBef>
          <a:spcPts val="400"/>
        </a:spcBef>
        <a:spcAft>
          <a:spcPts val="200"/>
        </a:spcAft>
        <a:buFont typeface="Calibri" panose="020F0502020204030204" pitchFamily="34" charset="0"/>
        <a:buChar char="−"/>
        <a:defRPr lang="en-GB" sz="2000" b="0" i="0" kern="1200" dirty="0" smtClean="0">
          <a:solidFill>
            <a:schemeClr val="tx1"/>
          </a:solidFill>
          <a:latin typeface="Helvetica Light" panose="020B0403020202020204" pitchFamily="34" charset="0"/>
          <a:ea typeface="+mn-ea"/>
          <a:cs typeface="+mn-cs"/>
        </a:defRPr>
      </a:lvl4pPr>
      <a:lvl5pPr marL="539750" indent="-182563" algn="l" defTabSz="457200" rtl="0" eaLnBrk="1" latinLnBrk="0" hangingPunct="1">
        <a:lnSpc>
          <a:spcPct val="100000"/>
        </a:lnSpc>
        <a:spcBef>
          <a:spcPts val="400"/>
        </a:spcBef>
        <a:spcAft>
          <a:spcPts val="200"/>
        </a:spcAft>
        <a:buClr>
          <a:schemeClr val="tx2"/>
        </a:buClr>
        <a:buFont typeface="Arial" panose="020B0604020202020204" pitchFamily="34" charset="0"/>
        <a:buChar char="»"/>
        <a:tabLst/>
        <a:defRPr lang="en-US" sz="2000" b="0" i="0" u="none" kern="1200" dirty="0">
          <a:solidFill>
            <a:schemeClr val="tx1"/>
          </a:solidFill>
          <a:latin typeface="Helvetica Light" panose="020B0403020202020204" pitchFamily="34" charset="0"/>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16.svg"/><Relationship Id="rId7" Type="http://schemas.openxmlformats.org/officeDocument/2006/relationships/hyperlink" Target="https://www.keepingchildrensafe.global/child-safeguarding-audit/" TargetMode="External"/><Relationship Id="rId2" Type="http://schemas.openxmlformats.org/officeDocument/2006/relationships/image" Target="../media/image15.png"/><Relationship Id="rId1" Type="http://schemas.openxmlformats.org/officeDocument/2006/relationships/slideLayout" Target="../slideLayouts/slideLayout4.xml"/><Relationship Id="rId6" Type="http://schemas.openxmlformats.org/officeDocument/2006/relationships/hyperlink" Target="https://www.chsalliance.org/verify/self-assessment/" TargetMode="External"/><Relationship Id="rId5" Type="http://schemas.openxmlformats.org/officeDocument/2006/relationships/image" Target="../media/image18.svg"/><Relationship Id="rId4" Type="http://schemas.openxmlformats.org/officeDocument/2006/relationships/image" Target="../media/image17.png"/></Relationships>
</file>

<file path=ppt/slides/_rels/slide12.xml.rels><?xml version="1.0" encoding="UTF-8" standalone="yes"?>
<Relationships xmlns="http://schemas.openxmlformats.org/package/2006/relationships"><Relationship Id="rId3" Type="http://schemas.openxmlformats.org/officeDocument/2006/relationships/image" Target="../media/image20.svg"/><Relationship Id="rId7" Type="http://schemas.openxmlformats.org/officeDocument/2006/relationships/image" Target="../media/image24.svg"/><Relationship Id="rId2" Type="http://schemas.openxmlformats.org/officeDocument/2006/relationships/image" Target="../media/image19.png"/><Relationship Id="rId1" Type="http://schemas.openxmlformats.org/officeDocument/2006/relationships/slideLayout" Target="../slideLayouts/slideLayout4.xml"/><Relationship Id="rId6" Type="http://schemas.openxmlformats.org/officeDocument/2006/relationships/image" Target="../media/image23.png"/><Relationship Id="rId5" Type="http://schemas.openxmlformats.org/officeDocument/2006/relationships/image" Target="../media/image22.svg"/><Relationship Id="rId4" Type="http://schemas.openxmlformats.org/officeDocument/2006/relationships/image" Target="../media/image21.png"/></Relationships>
</file>

<file path=ppt/slides/_rels/slide13.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8" Type="http://schemas.openxmlformats.org/officeDocument/2006/relationships/image" Target="../media/image29.svg"/><Relationship Id="rId3" Type="http://schemas.openxmlformats.org/officeDocument/2006/relationships/image" Target="../media/image21.png"/><Relationship Id="rId7" Type="http://schemas.openxmlformats.org/officeDocument/2006/relationships/image" Target="../media/image28.png"/><Relationship Id="rId2" Type="http://schemas.openxmlformats.org/officeDocument/2006/relationships/hyperlink" Target="https://safeguardingsupporthub.org/documents?f%5b0%5d=filter_by_stages_of_the_safeguarding_journey_this_:76&amp;f%5b1%5d=type_of_document_document_library:46" TargetMode="External"/><Relationship Id="rId1" Type="http://schemas.openxmlformats.org/officeDocument/2006/relationships/slideLayout" Target="../slideLayouts/slideLayout4.xml"/><Relationship Id="rId6" Type="http://schemas.openxmlformats.org/officeDocument/2006/relationships/image" Target="../media/image27.svg"/><Relationship Id="rId5" Type="http://schemas.openxmlformats.org/officeDocument/2006/relationships/image" Target="../media/image26.png"/><Relationship Id="rId4" Type="http://schemas.openxmlformats.org/officeDocument/2006/relationships/image" Target="../media/image22.svg"/></Relationships>
</file>

<file path=ppt/slides/_rels/slide15.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33.svg"/><Relationship Id="rId7" Type="http://schemas.openxmlformats.org/officeDocument/2006/relationships/image" Target="../media/image37.svg"/><Relationship Id="rId2" Type="http://schemas.openxmlformats.org/officeDocument/2006/relationships/image" Target="../media/image32.png"/><Relationship Id="rId1" Type="http://schemas.openxmlformats.org/officeDocument/2006/relationships/slideLayout" Target="../slideLayouts/slideLayout4.xml"/><Relationship Id="rId6" Type="http://schemas.openxmlformats.org/officeDocument/2006/relationships/image" Target="../media/image36.png"/><Relationship Id="rId5" Type="http://schemas.openxmlformats.org/officeDocument/2006/relationships/image" Target="../media/image35.svg"/><Relationship Id="rId4" Type="http://schemas.openxmlformats.org/officeDocument/2006/relationships/image" Target="../media/image34.png"/></Relationships>
</file>

<file path=ppt/slides/_rels/slide17.xml.rels><?xml version="1.0" encoding="UTF-8" standalone="yes"?>
<Relationships xmlns="http://schemas.openxmlformats.org/package/2006/relationships"><Relationship Id="rId2" Type="http://schemas.openxmlformats.org/officeDocument/2006/relationships/hyperlink" Target="https://safeguardingsupporthub.org/journey/culture-and-leadership" TargetMode="Externa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8" Type="http://schemas.openxmlformats.org/officeDocument/2006/relationships/image" Target="../media/image46.png"/><Relationship Id="rId3" Type="http://schemas.openxmlformats.org/officeDocument/2006/relationships/image" Target="../media/image41.svg"/><Relationship Id="rId7" Type="http://schemas.openxmlformats.org/officeDocument/2006/relationships/image" Target="../media/image45.svg"/><Relationship Id="rId2" Type="http://schemas.openxmlformats.org/officeDocument/2006/relationships/image" Target="../media/image40.png"/><Relationship Id="rId1" Type="http://schemas.openxmlformats.org/officeDocument/2006/relationships/slideLayout" Target="../slideLayouts/slideLayout4.xml"/><Relationship Id="rId6" Type="http://schemas.openxmlformats.org/officeDocument/2006/relationships/image" Target="../media/image44.png"/><Relationship Id="rId5" Type="http://schemas.openxmlformats.org/officeDocument/2006/relationships/image" Target="../media/image43.svg"/><Relationship Id="rId4" Type="http://schemas.openxmlformats.org/officeDocument/2006/relationships/image" Target="../media/image42.png"/><Relationship Id="rId9" Type="http://schemas.openxmlformats.org/officeDocument/2006/relationships/image" Target="../media/image47.svg"/></Relationships>
</file>

<file path=ppt/slides/_rels/slide21.xml.rels><?xml version="1.0" encoding="UTF-8" standalone="yes"?>
<Relationships xmlns="http://schemas.openxmlformats.org/package/2006/relationships"><Relationship Id="rId2" Type="http://schemas.openxmlformats.org/officeDocument/2006/relationships/image" Target="../media/image48.jpeg"/><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2" Type="http://schemas.openxmlformats.org/officeDocument/2006/relationships/image" Target="../media/image49.jpeg"/><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8" Type="http://schemas.openxmlformats.org/officeDocument/2006/relationships/image" Target="../media/image51.svg"/><Relationship Id="rId3" Type="http://schemas.openxmlformats.org/officeDocument/2006/relationships/image" Target="../media/image36.png"/><Relationship Id="rId7" Type="http://schemas.openxmlformats.org/officeDocument/2006/relationships/image" Target="../media/image50.png"/><Relationship Id="rId2" Type="http://schemas.openxmlformats.org/officeDocument/2006/relationships/hyperlink" Target="https://static1.squarespace.com/static/57ffc65ed482e9b6838607bc/t/5c1a6df3cd836607357e9ebb/1545235956565/Inter-agency+Misconduct+Disclosure+Scheme+FINAL.+Dec+2018.pdf" TargetMode="External"/><Relationship Id="rId1" Type="http://schemas.openxmlformats.org/officeDocument/2006/relationships/slideLayout" Target="../slideLayouts/slideLayout4.xml"/><Relationship Id="rId6" Type="http://schemas.openxmlformats.org/officeDocument/2006/relationships/image" Target="../media/image10.svg"/><Relationship Id="rId5" Type="http://schemas.openxmlformats.org/officeDocument/2006/relationships/image" Target="../media/image9.png"/><Relationship Id="rId10" Type="http://schemas.openxmlformats.org/officeDocument/2006/relationships/image" Target="../media/image53.svg"/><Relationship Id="rId4" Type="http://schemas.openxmlformats.org/officeDocument/2006/relationships/image" Target="../media/image37.svg"/><Relationship Id="rId9" Type="http://schemas.openxmlformats.org/officeDocument/2006/relationships/image" Target="../media/image52.png"/></Relationships>
</file>

<file path=ppt/slides/_rels/slide24.xml.rels><?xml version="1.0" encoding="UTF-8" standalone="yes"?>
<Relationships xmlns="http://schemas.openxmlformats.org/package/2006/relationships"><Relationship Id="rId2" Type="http://schemas.openxmlformats.org/officeDocument/2006/relationships/image" Target="../media/image54.jpeg"/><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3" Type="http://schemas.openxmlformats.org/officeDocument/2006/relationships/image" Target="../media/image56.svg"/><Relationship Id="rId7" Type="http://schemas.openxmlformats.org/officeDocument/2006/relationships/image" Target="../media/image60.svg"/><Relationship Id="rId2" Type="http://schemas.openxmlformats.org/officeDocument/2006/relationships/image" Target="../media/image55.png"/><Relationship Id="rId1" Type="http://schemas.openxmlformats.org/officeDocument/2006/relationships/slideLayout" Target="../slideLayouts/slideLayout4.xml"/><Relationship Id="rId6" Type="http://schemas.openxmlformats.org/officeDocument/2006/relationships/image" Target="../media/image59.png"/><Relationship Id="rId5" Type="http://schemas.openxmlformats.org/officeDocument/2006/relationships/image" Target="../media/image58.svg"/><Relationship Id="rId4" Type="http://schemas.openxmlformats.org/officeDocument/2006/relationships/image" Target="../media/image57.png"/></Relationships>
</file>

<file path=ppt/slides/_rels/slide26.xml.rels><?xml version="1.0" encoding="UTF-8" standalone="yes"?>
<Relationships xmlns="http://schemas.openxmlformats.org/package/2006/relationships"><Relationship Id="rId3" Type="http://schemas.openxmlformats.org/officeDocument/2006/relationships/image" Target="../media/image35.svg"/><Relationship Id="rId2" Type="http://schemas.openxmlformats.org/officeDocument/2006/relationships/image" Target="../media/image34.png"/><Relationship Id="rId1" Type="http://schemas.openxmlformats.org/officeDocument/2006/relationships/slideLayout" Target="../slideLayouts/slideLayout4.xml"/><Relationship Id="rId5" Type="http://schemas.openxmlformats.org/officeDocument/2006/relationships/image" Target="../media/image24.svg"/><Relationship Id="rId4" Type="http://schemas.openxmlformats.org/officeDocument/2006/relationships/image" Target="../media/image23.png"/></Relationships>
</file>

<file path=ppt/slides/_rels/slide27.xml.rels><?xml version="1.0" encoding="UTF-8" standalone="yes"?>
<Relationships xmlns="http://schemas.openxmlformats.org/package/2006/relationships"><Relationship Id="rId3" Type="http://schemas.openxmlformats.org/officeDocument/2006/relationships/image" Target="../media/image62.svg"/><Relationship Id="rId2" Type="http://schemas.openxmlformats.org/officeDocument/2006/relationships/image" Target="../media/image61.png"/><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3" Type="http://schemas.openxmlformats.org/officeDocument/2006/relationships/image" Target="../media/image64.svg"/><Relationship Id="rId7" Type="http://schemas.openxmlformats.org/officeDocument/2006/relationships/image" Target="../media/image68.svg"/><Relationship Id="rId2" Type="http://schemas.openxmlformats.org/officeDocument/2006/relationships/image" Target="../media/image63.png"/><Relationship Id="rId1" Type="http://schemas.openxmlformats.org/officeDocument/2006/relationships/slideLayout" Target="../slideLayouts/slideLayout4.xml"/><Relationship Id="rId6" Type="http://schemas.openxmlformats.org/officeDocument/2006/relationships/image" Target="../media/image67.png"/><Relationship Id="rId5" Type="http://schemas.openxmlformats.org/officeDocument/2006/relationships/image" Target="../media/image66.svg"/><Relationship Id="rId4" Type="http://schemas.openxmlformats.org/officeDocument/2006/relationships/image" Target="../media/image65.png"/></Relationships>
</file>

<file path=ppt/slides/_rels/slide29.xml.rels><?xml version="1.0" encoding="UTF-8" standalone="yes"?>
<Relationships xmlns="http://schemas.openxmlformats.org/package/2006/relationships"><Relationship Id="rId3" Type="http://schemas.openxmlformats.org/officeDocument/2006/relationships/image" Target="../media/image70.PNG"/><Relationship Id="rId2" Type="http://schemas.openxmlformats.org/officeDocument/2006/relationships/image" Target="../media/image69.png"/><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3" Type="http://schemas.openxmlformats.org/officeDocument/2006/relationships/image" Target="../media/image72.svg"/><Relationship Id="rId2" Type="http://schemas.openxmlformats.org/officeDocument/2006/relationships/image" Target="../media/image71.png"/><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2" Type="http://schemas.openxmlformats.org/officeDocument/2006/relationships/image" Target="../media/image73.jpeg"/><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2" Type="http://schemas.openxmlformats.org/officeDocument/2006/relationships/image" Target="../media/image74.jpeg"/><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2" Type="http://schemas.openxmlformats.org/officeDocument/2006/relationships/image" Target="../media/image75.jpeg"/><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3" Type="http://schemas.openxmlformats.org/officeDocument/2006/relationships/image" Target="../media/image77.svg"/><Relationship Id="rId7" Type="http://schemas.openxmlformats.org/officeDocument/2006/relationships/image" Target="../media/image81.svg"/><Relationship Id="rId2" Type="http://schemas.openxmlformats.org/officeDocument/2006/relationships/image" Target="../media/image76.png"/><Relationship Id="rId1" Type="http://schemas.openxmlformats.org/officeDocument/2006/relationships/slideLayout" Target="../slideLayouts/slideLayout4.xml"/><Relationship Id="rId6" Type="http://schemas.openxmlformats.org/officeDocument/2006/relationships/image" Target="../media/image80.png"/><Relationship Id="rId5" Type="http://schemas.openxmlformats.org/officeDocument/2006/relationships/image" Target="../media/image79.svg"/><Relationship Id="rId4" Type="http://schemas.openxmlformats.org/officeDocument/2006/relationships/image" Target="../media/image78.png"/></Relationships>
</file>

<file path=ppt/slides/_rels/slide35.xml.rels><?xml version="1.0" encoding="UTF-8" standalone="yes"?>
<Relationships xmlns="http://schemas.openxmlformats.org/package/2006/relationships"><Relationship Id="rId8" Type="http://schemas.openxmlformats.org/officeDocument/2006/relationships/image" Target="../media/image83.svg"/><Relationship Id="rId3" Type="http://schemas.openxmlformats.org/officeDocument/2006/relationships/image" Target="../media/image40.png"/><Relationship Id="rId7" Type="http://schemas.openxmlformats.org/officeDocument/2006/relationships/image" Target="../media/image82.png"/><Relationship Id="rId2" Type="http://schemas.openxmlformats.org/officeDocument/2006/relationships/hyperlink" Target="https://safeguardingsupporthub.org/journey/investigations" TargetMode="External"/><Relationship Id="rId1" Type="http://schemas.openxmlformats.org/officeDocument/2006/relationships/slideLayout" Target="../slideLayouts/slideLayout4.xml"/><Relationship Id="rId6" Type="http://schemas.openxmlformats.org/officeDocument/2006/relationships/image" Target="../media/image45.svg"/><Relationship Id="rId5" Type="http://schemas.openxmlformats.org/officeDocument/2006/relationships/image" Target="../media/image44.png"/><Relationship Id="rId10" Type="http://schemas.openxmlformats.org/officeDocument/2006/relationships/image" Target="../media/image85.svg"/><Relationship Id="rId4" Type="http://schemas.openxmlformats.org/officeDocument/2006/relationships/image" Target="../media/image41.svg"/><Relationship Id="rId9" Type="http://schemas.openxmlformats.org/officeDocument/2006/relationships/image" Target="../media/image84.pn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3" Type="http://schemas.openxmlformats.org/officeDocument/2006/relationships/hyperlink" Target="mailto:veronica@rshub.org.uk" TargetMode="External"/><Relationship Id="rId2" Type="http://schemas.openxmlformats.org/officeDocument/2006/relationships/hyperlink" Target="https://safeguardingsupporthub.org/" TargetMode="Externa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4.xml"/><Relationship Id="rId4" Type="http://schemas.openxmlformats.org/officeDocument/2006/relationships/image" Target="../media/image10.sv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hyperlink" Target="https://interagencystandingcommittee.org/system/files/3_minimum_operating_standards_mos-psea.pdf" TargetMode="Externa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
            <a:extLst>
              <a:ext uri="{FF2B5EF4-FFF2-40B4-BE49-F238E27FC236}">
                <a16:creationId xmlns:a16="http://schemas.microsoft.com/office/drawing/2014/main" id="{213EEA92-6B68-482C-9AD1-9CB13CFC8CAA}"/>
              </a:ext>
            </a:extLst>
          </p:cNvPr>
          <p:cNvSpPr txBox="1">
            <a:spLocks/>
          </p:cNvSpPr>
          <p:nvPr/>
        </p:nvSpPr>
        <p:spPr>
          <a:xfrm>
            <a:off x="995502" y="920765"/>
            <a:ext cx="8148498" cy="2047621"/>
          </a:xfrm>
          <a:prstGeom prst="rect">
            <a:avLst/>
          </a:prstGeom>
        </p:spPr>
        <p:txBody>
          <a:bodyPr vert="horz" lIns="0" tIns="0" rIns="0" bIns="0" rtlCol="0" anchor="t" anchorCtr="0">
            <a:normAutofit/>
          </a:bodyPr>
          <a:lstStyle>
            <a:lvl1pPr algn="l" defTabSz="457200" rtl="0" eaLnBrk="1" latinLnBrk="0" hangingPunct="1">
              <a:lnSpc>
                <a:spcPts val="4000"/>
              </a:lnSpc>
              <a:spcBef>
                <a:spcPct val="0"/>
              </a:spcBef>
              <a:buNone/>
              <a:defRPr lang="en-US" sz="4400" b="0" i="0" kern="1200" baseline="0">
                <a:solidFill>
                  <a:schemeClr val="accent3"/>
                </a:solidFill>
                <a:latin typeface="Helvetica Light" panose="020B0403020202020204" pitchFamily="34" charset="0"/>
                <a:ea typeface="+mj-ea"/>
                <a:cs typeface="+mj-cs"/>
              </a:defRPr>
            </a:lvl1pPr>
          </a:lstStyle>
          <a:p>
            <a:r>
              <a:rPr lang="en-US" dirty="0" err="1"/>
              <a:t>ጉዕዞ</a:t>
            </a:r>
            <a:r>
              <a:rPr lang="en-US" dirty="0"/>
              <a:t> </a:t>
            </a:r>
            <a:r>
              <a:rPr lang="en-US" dirty="0" err="1"/>
              <a:t>ሓለዋን</a:t>
            </a:r>
            <a:r>
              <a:rPr lang="en-US" dirty="0"/>
              <a:t> </a:t>
            </a:r>
            <a:r>
              <a:rPr lang="en-US" dirty="0" err="1"/>
              <a:t>ድሕንነት</a:t>
            </a:r>
            <a:r>
              <a:rPr lang="en-US" dirty="0"/>
              <a:t>፥</a:t>
            </a:r>
            <a:endParaRPr lang="en-GB" dirty="0"/>
          </a:p>
        </p:txBody>
      </p:sp>
      <p:sp>
        <p:nvSpPr>
          <p:cNvPr id="14" name="Title 1">
            <a:extLst>
              <a:ext uri="{FF2B5EF4-FFF2-40B4-BE49-F238E27FC236}">
                <a16:creationId xmlns:a16="http://schemas.microsoft.com/office/drawing/2014/main" id="{029A9490-10E6-4862-9E41-FFE642C334D8}"/>
              </a:ext>
            </a:extLst>
          </p:cNvPr>
          <p:cNvSpPr txBox="1">
            <a:spLocks/>
          </p:cNvSpPr>
          <p:nvPr/>
        </p:nvSpPr>
        <p:spPr>
          <a:xfrm>
            <a:off x="373843" y="5055368"/>
            <a:ext cx="7664794" cy="857531"/>
          </a:xfrm>
          <a:prstGeom prst="rect">
            <a:avLst/>
          </a:prstGeom>
        </p:spPr>
        <p:txBody>
          <a:bodyPr vert="horz" lIns="0" tIns="0" rIns="0" bIns="0" rtlCol="0" anchor="t" anchorCtr="0">
            <a:normAutofit/>
          </a:bodyPr>
          <a:lstStyle>
            <a:lvl1pPr algn="l" defTabSz="457200" rtl="0" eaLnBrk="1" latinLnBrk="0" hangingPunct="1">
              <a:lnSpc>
                <a:spcPts val="4000"/>
              </a:lnSpc>
              <a:spcBef>
                <a:spcPct val="0"/>
              </a:spcBef>
              <a:buNone/>
              <a:defRPr lang="en-US" sz="4400" b="0" i="0" kern="1200" baseline="0">
                <a:solidFill>
                  <a:schemeClr val="accent3"/>
                </a:solidFill>
                <a:latin typeface="Helvetica Light" panose="020B0403020202020204" pitchFamily="34" charset="0"/>
                <a:ea typeface="+mj-ea"/>
                <a:cs typeface="+mj-cs"/>
              </a:defRPr>
            </a:lvl1pPr>
          </a:lstStyle>
          <a:p>
            <a:pPr algn="ctr" rtl="0"/>
            <a:r>
              <a:rPr lang="ti-ET" sz="4000" dirty="0"/>
              <a:t>መእተዊ ሓለዋ-ድሕ</a:t>
            </a:r>
            <a:r>
              <a:rPr lang="en-US" sz="4000" dirty="0"/>
              <a:t>ን</a:t>
            </a:r>
            <a:r>
              <a:rPr lang="ti-ET" sz="4000" dirty="0"/>
              <a:t>ነት</a:t>
            </a:r>
          </a:p>
          <a:p>
            <a:pPr rtl="0"/>
            <a:endParaRPr lang="en-GB" dirty="0"/>
          </a:p>
        </p:txBody>
      </p:sp>
      <p:pic>
        <p:nvPicPr>
          <p:cNvPr id="3" name="Picture 2" descr="A person standing in front of a crowd&#10;&#10;Description automatically generated">
            <a:extLst>
              <a:ext uri="{FF2B5EF4-FFF2-40B4-BE49-F238E27FC236}">
                <a16:creationId xmlns:a16="http://schemas.microsoft.com/office/drawing/2014/main" id="{E10552AA-8B9D-45F1-811E-BEDDCF50DB7F}"/>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920240" y="1610666"/>
            <a:ext cx="4572000" cy="3048000"/>
          </a:xfrm>
          <a:prstGeom prst="rect">
            <a:avLst/>
          </a:prstGeom>
        </p:spPr>
      </p:pic>
      <p:sp>
        <p:nvSpPr>
          <p:cNvPr id="4" name="TextBox 3">
            <a:extLst>
              <a:ext uri="{FF2B5EF4-FFF2-40B4-BE49-F238E27FC236}">
                <a16:creationId xmlns:a16="http://schemas.microsoft.com/office/drawing/2014/main" id="{E63FD40A-4F75-44DE-AF87-C5E322955BBC}"/>
              </a:ext>
            </a:extLst>
          </p:cNvPr>
          <p:cNvSpPr txBox="1"/>
          <p:nvPr/>
        </p:nvSpPr>
        <p:spPr>
          <a:xfrm>
            <a:off x="1920240" y="4658666"/>
            <a:ext cx="4572000" cy="276999"/>
          </a:xfrm>
          <a:prstGeom prst="rect">
            <a:avLst/>
          </a:prstGeom>
          <a:noFill/>
        </p:spPr>
        <p:txBody>
          <a:bodyPr wrap="square" rtlCol="0">
            <a:spAutoFit/>
          </a:bodyPr>
          <a:lstStyle/>
          <a:p>
            <a:pPr rtl="0"/>
            <a:r>
              <a:rPr lang="ti-ET" sz="1200"/>
              <a:t>ስእሊ ብግረይስ መዲና (Grace Medina)</a:t>
            </a:r>
          </a:p>
        </p:txBody>
      </p:sp>
    </p:spTree>
    <p:extLst>
      <p:ext uri="{BB962C8B-B14F-4D97-AF65-F5344CB8AC3E}">
        <p14:creationId xmlns:p14="http://schemas.microsoft.com/office/powerpoint/2010/main" val="303458761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C3010B-B368-4FCB-8ADB-45E8D6FF64C7}"/>
              </a:ext>
            </a:extLst>
          </p:cNvPr>
          <p:cNvSpPr>
            <a:spLocks noGrp="1"/>
          </p:cNvSpPr>
          <p:nvPr>
            <p:ph type="ctrTitle"/>
          </p:nvPr>
        </p:nvSpPr>
        <p:spPr>
          <a:xfrm>
            <a:off x="901148" y="549275"/>
            <a:ext cx="7341704" cy="741518"/>
          </a:xfrm>
        </p:spPr>
        <p:txBody>
          <a:bodyPr rtlCol="0">
            <a:normAutofit/>
          </a:bodyPr>
          <a:lstStyle/>
          <a:p>
            <a:pPr algn="ctr" rtl="0"/>
            <a:r>
              <a:rPr lang="ti-ET"/>
              <a:t>ክፋል ክልተ'ቲ ጉዕዞ…</a:t>
            </a:r>
          </a:p>
        </p:txBody>
      </p:sp>
      <p:pic>
        <p:nvPicPr>
          <p:cNvPr id="5" name="Picture 4" descr="Diagram&#10;&#10;Description automatically generated">
            <a:extLst>
              <a:ext uri="{FF2B5EF4-FFF2-40B4-BE49-F238E27FC236}">
                <a16:creationId xmlns:a16="http://schemas.microsoft.com/office/drawing/2014/main" id="{7F5058EF-0918-4864-A603-190F652158B0}"/>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0" y="1656522"/>
            <a:ext cx="9144000" cy="3753678"/>
          </a:xfrm>
          <a:prstGeom prst="rect">
            <a:avLst/>
          </a:prstGeom>
        </p:spPr>
      </p:pic>
      <p:pic>
        <p:nvPicPr>
          <p:cNvPr id="4" name="Picture 3" descr="Diagram&#10;&#10;Description automatically generated">
            <a:extLst>
              <a:ext uri="{FF2B5EF4-FFF2-40B4-BE49-F238E27FC236}">
                <a16:creationId xmlns:a16="http://schemas.microsoft.com/office/drawing/2014/main" id="{32808F08-BC92-4453-84C2-D472586B1EAD}"/>
              </a:ext>
            </a:extLst>
          </p:cNvPr>
          <p:cNvPicPr>
            <a:picLocks noChangeAspect="1"/>
          </p:cNvPicPr>
          <p:nvPr/>
        </p:nvPicPr>
        <p:blipFill>
          <a:blip r:embed="rId3"/>
          <a:stretch>
            <a:fillRect/>
          </a:stretch>
        </p:blipFill>
        <p:spPr>
          <a:xfrm>
            <a:off x="0" y="549274"/>
            <a:ext cx="9144000" cy="4860925"/>
          </a:xfrm>
          <a:prstGeom prst="rect">
            <a:avLst/>
          </a:prstGeom>
        </p:spPr>
      </p:pic>
    </p:spTree>
    <p:extLst>
      <p:ext uri="{BB962C8B-B14F-4D97-AF65-F5344CB8AC3E}">
        <p14:creationId xmlns:p14="http://schemas.microsoft.com/office/powerpoint/2010/main" val="39237552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11188" y="255600"/>
            <a:ext cx="8218488" cy="691200"/>
          </a:xfrm>
        </p:spPr>
        <p:txBody>
          <a:bodyPr rtlCol="0"/>
          <a:lstStyle/>
          <a:p>
            <a:r>
              <a:rPr lang="ti-ET" dirty="0"/>
              <a:t>2. </a:t>
            </a:r>
            <a:r>
              <a:rPr lang="en-US" dirty="0"/>
              <a:t>ሓለዋ-ድሕነት ብኸመይ ይግምገም/ይድህሰስ</a:t>
            </a:r>
            <a:endParaRPr lang="ti-ET" dirty="0"/>
          </a:p>
        </p:txBody>
      </p:sp>
      <p:sp>
        <p:nvSpPr>
          <p:cNvPr id="5" name="Text Placeholder 4"/>
          <p:cNvSpPr>
            <a:spLocks noGrp="1"/>
          </p:cNvSpPr>
          <p:nvPr>
            <p:ph idx="1"/>
          </p:nvPr>
        </p:nvSpPr>
        <p:spPr>
          <a:xfrm>
            <a:off x="1815548" y="1592126"/>
            <a:ext cx="6717267" cy="2182161"/>
          </a:xfrm>
        </p:spPr>
        <p:txBody>
          <a:bodyPr rtlCol="0">
            <a:normAutofit/>
          </a:bodyPr>
          <a:lstStyle/>
          <a:p>
            <a:r>
              <a:rPr lang="en-US" sz="2000" dirty="0" err="1">
                <a:solidFill>
                  <a:schemeClr val="tx2"/>
                </a:solidFill>
              </a:rPr>
              <a:t>ናውትታት</a:t>
            </a:r>
            <a:r>
              <a:rPr lang="en-US" sz="2000" dirty="0">
                <a:solidFill>
                  <a:schemeClr val="tx2"/>
                </a:solidFill>
              </a:rPr>
              <a:t> </a:t>
            </a:r>
            <a:r>
              <a:rPr lang="en-US" sz="2000" dirty="0" err="1">
                <a:solidFill>
                  <a:schemeClr val="tx2"/>
                </a:solidFill>
              </a:rPr>
              <a:t>ርእሰ-ግምገማ</a:t>
            </a:r>
            <a:r>
              <a:rPr lang="en-US" sz="2000" dirty="0">
                <a:solidFill>
                  <a:schemeClr val="tx2"/>
                </a:solidFill>
              </a:rPr>
              <a:t> </a:t>
            </a:r>
            <a:r>
              <a:rPr lang="en-US" sz="2000" dirty="0" err="1">
                <a:solidFill>
                  <a:schemeClr val="tx2"/>
                </a:solidFill>
              </a:rPr>
              <a:t>ትካላት</a:t>
            </a:r>
            <a:r>
              <a:rPr lang="en-US" sz="2000" dirty="0">
                <a:solidFill>
                  <a:schemeClr val="tx2"/>
                </a:solidFill>
              </a:rPr>
              <a:t> </a:t>
            </a:r>
            <a:r>
              <a:rPr lang="en-US" sz="2000" dirty="0" err="1">
                <a:solidFill>
                  <a:schemeClr val="tx2"/>
                </a:solidFill>
              </a:rPr>
              <a:t>እቲ</a:t>
            </a:r>
            <a:r>
              <a:rPr lang="en-US" sz="2000" dirty="0">
                <a:solidFill>
                  <a:schemeClr val="tx2"/>
                </a:solidFill>
              </a:rPr>
              <a:t> </a:t>
            </a:r>
            <a:r>
              <a:rPr lang="en-US" sz="2000" dirty="0" err="1">
                <a:solidFill>
                  <a:schemeClr val="tx2"/>
                </a:solidFill>
              </a:rPr>
              <a:t>ኣብዚ</a:t>
            </a:r>
            <a:r>
              <a:rPr lang="en-US" sz="2000" dirty="0">
                <a:solidFill>
                  <a:schemeClr val="tx2"/>
                </a:solidFill>
              </a:rPr>
              <a:t> </a:t>
            </a:r>
            <a:r>
              <a:rPr lang="en-US" sz="2000" dirty="0" err="1">
                <a:solidFill>
                  <a:schemeClr val="tx2"/>
                </a:solidFill>
              </a:rPr>
              <a:t>እዋን'ዚ</a:t>
            </a:r>
            <a:r>
              <a:rPr lang="en-US" sz="2000" dirty="0">
                <a:solidFill>
                  <a:schemeClr val="tx2"/>
                </a:solidFill>
              </a:rPr>
              <a:t> </a:t>
            </a:r>
            <a:r>
              <a:rPr lang="en-US" sz="2000" dirty="0" err="1">
                <a:solidFill>
                  <a:schemeClr val="tx2"/>
                </a:solidFill>
              </a:rPr>
              <a:t>ዘማልእኦ</a:t>
            </a:r>
            <a:r>
              <a:rPr lang="en-US" sz="2000" dirty="0">
                <a:solidFill>
                  <a:schemeClr val="tx2"/>
                </a:solidFill>
              </a:rPr>
              <a:t> </a:t>
            </a:r>
            <a:r>
              <a:rPr lang="en-US" sz="2000" dirty="0" err="1">
                <a:solidFill>
                  <a:schemeClr val="tx2"/>
                </a:solidFill>
              </a:rPr>
              <a:t>ኣህጉራዊ</a:t>
            </a:r>
            <a:r>
              <a:rPr lang="en-US" sz="2000" dirty="0">
                <a:solidFill>
                  <a:schemeClr val="tx2"/>
                </a:solidFill>
              </a:rPr>
              <a:t> </a:t>
            </a:r>
            <a:r>
              <a:rPr lang="en-US" sz="2000" dirty="0" err="1">
                <a:solidFill>
                  <a:schemeClr val="tx2"/>
                </a:solidFill>
              </a:rPr>
              <a:t>መለክዒታት</a:t>
            </a:r>
            <a:r>
              <a:rPr lang="en-US" sz="2000" dirty="0">
                <a:solidFill>
                  <a:schemeClr val="tx2"/>
                </a:solidFill>
              </a:rPr>
              <a:t> </a:t>
            </a:r>
            <a:r>
              <a:rPr lang="en-US" sz="2000" dirty="0" err="1">
                <a:solidFill>
                  <a:schemeClr val="tx2"/>
                </a:solidFill>
              </a:rPr>
              <a:t>ሓለዋ-ድሕንነት</a:t>
            </a:r>
            <a:r>
              <a:rPr lang="en-US" sz="2000" dirty="0">
                <a:solidFill>
                  <a:schemeClr val="tx2"/>
                </a:solidFill>
              </a:rPr>
              <a:t> </a:t>
            </a:r>
            <a:r>
              <a:rPr lang="en-US" sz="2000" dirty="0" err="1">
                <a:solidFill>
                  <a:schemeClr val="tx2"/>
                </a:solidFill>
              </a:rPr>
              <a:t>ኣየናይ</a:t>
            </a:r>
            <a:r>
              <a:rPr lang="en-US" sz="2000" dirty="0">
                <a:solidFill>
                  <a:schemeClr val="tx2"/>
                </a:solidFill>
              </a:rPr>
              <a:t> </a:t>
            </a:r>
            <a:r>
              <a:rPr lang="en-US" sz="2000" dirty="0" err="1">
                <a:solidFill>
                  <a:schemeClr val="tx2"/>
                </a:solidFill>
              </a:rPr>
              <a:t>ምዃኑን</a:t>
            </a:r>
            <a:r>
              <a:rPr lang="en-US" sz="2000" dirty="0">
                <a:solidFill>
                  <a:schemeClr val="tx2"/>
                </a:solidFill>
              </a:rPr>
              <a:t> </a:t>
            </a:r>
            <a:r>
              <a:rPr lang="en-US" sz="2000" dirty="0" err="1">
                <a:solidFill>
                  <a:schemeClr val="tx2"/>
                </a:solidFill>
              </a:rPr>
              <a:t>ዘይማልእኦ</a:t>
            </a:r>
            <a:r>
              <a:rPr lang="en-US" sz="2000" dirty="0">
                <a:solidFill>
                  <a:schemeClr val="tx2"/>
                </a:solidFill>
              </a:rPr>
              <a:t> </a:t>
            </a:r>
            <a:r>
              <a:rPr lang="en-US" sz="2000" dirty="0" err="1">
                <a:solidFill>
                  <a:schemeClr val="tx2"/>
                </a:solidFill>
              </a:rPr>
              <a:t>ድማ</a:t>
            </a:r>
            <a:r>
              <a:rPr lang="en-US" sz="2000" dirty="0">
                <a:solidFill>
                  <a:schemeClr val="tx2"/>
                </a:solidFill>
              </a:rPr>
              <a:t> </a:t>
            </a:r>
            <a:r>
              <a:rPr lang="en-US" sz="2000" dirty="0" err="1">
                <a:solidFill>
                  <a:schemeClr val="tx2"/>
                </a:solidFill>
              </a:rPr>
              <a:t>ኣየናይ</a:t>
            </a:r>
            <a:r>
              <a:rPr lang="en-US" sz="2000" dirty="0">
                <a:solidFill>
                  <a:schemeClr val="tx2"/>
                </a:solidFill>
              </a:rPr>
              <a:t> </a:t>
            </a:r>
            <a:r>
              <a:rPr lang="en-US" sz="2000" dirty="0" err="1">
                <a:solidFill>
                  <a:schemeClr val="tx2"/>
                </a:solidFill>
              </a:rPr>
              <a:t>ምዃኑን</a:t>
            </a:r>
            <a:r>
              <a:rPr lang="en-US" sz="2000" dirty="0">
                <a:solidFill>
                  <a:schemeClr val="tx2"/>
                </a:solidFill>
              </a:rPr>
              <a:t> </a:t>
            </a:r>
            <a:r>
              <a:rPr lang="en-US" sz="2000" dirty="0" err="1">
                <a:solidFill>
                  <a:schemeClr val="tx2"/>
                </a:solidFill>
              </a:rPr>
              <a:t>ኣለልየን</a:t>
            </a:r>
            <a:r>
              <a:rPr lang="en-US" sz="2000" dirty="0">
                <a:solidFill>
                  <a:schemeClr val="tx2"/>
                </a:solidFill>
              </a:rPr>
              <a:t> </a:t>
            </a:r>
            <a:r>
              <a:rPr lang="en-US" sz="2000" dirty="0" err="1">
                <a:solidFill>
                  <a:schemeClr val="tx2"/>
                </a:solidFill>
              </a:rPr>
              <a:t>ንኽፈልጣ</a:t>
            </a:r>
            <a:r>
              <a:rPr lang="en-US" sz="2000" dirty="0">
                <a:solidFill>
                  <a:schemeClr val="tx2"/>
                </a:solidFill>
              </a:rPr>
              <a:t> </a:t>
            </a:r>
            <a:r>
              <a:rPr lang="ti-ET" sz="2000" dirty="0">
                <a:solidFill>
                  <a:schemeClr val="tx2"/>
                </a:solidFill>
              </a:rPr>
              <a:t>ይሕግዘን።</a:t>
            </a:r>
          </a:p>
          <a:p>
            <a:pPr rtl="0"/>
            <a:endParaRPr lang="en-GB" sz="2000" dirty="0">
              <a:solidFill>
                <a:schemeClr val="tx2"/>
              </a:solidFill>
            </a:endParaRPr>
          </a:p>
          <a:p>
            <a:r>
              <a:rPr lang="en-US" sz="2000" dirty="0" err="1">
                <a:solidFill>
                  <a:schemeClr val="tx2"/>
                </a:solidFill>
              </a:rPr>
              <a:t>ኣብ</a:t>
            </a:r>
            <a:r>
              <a:rPr lang="en-US" sz="2000" dirty="0">
                <a:solidFill>
                  <a:schemeClr val="tx2"/>
                </a:solidFill>
              </a:rPr>
              <a:t> </a:t>
            </a:r>
            <a:r>
              <a:rPr lang="en-US" sz="2000" dirty="0" err="1">
                <a:solidFill>
                  <a:schemeClr val="tx2"/>
                </a:solidFill>
              </a:rPr>
              <a:t>ሓለዋ-ድሕንነት</a:t>
            </a:r>
            <a:r>
              <a:rPr lang="en-US" sz="2000" dirty="0">
                <a:solidFill>
                  <a:schemeClr val="tx2"/>
                </a:solidFill>
              </a:rPr>
              <a:t> </a:t>
            </a:r>
            <a:r>
              <a:rPr lang="en-US" sz="2000" dirty="0" err="1">
                <a:solidFill>
                  <a:schemeClr val="tx2"/>
                </a:solidFill>
              </a:rPr>
              <a:t>ዝመፀ</a:t>
            </a:r>
            <a:r>
              <a:rPr lang="en-US" sz="2000" dirty="0">
                <a:solidFill>
                  <a:schemeClr val="tx2"/>
                </a:solidFill>
              </a:rPr>
              <a:t> </a:t>
            </a:r>
            <a:r>
              <a:rPr lang="en-US" sz="2000" dirty="0" err="1">
                <a:solidFill>
                  <a:schemeClr val="tx2"/>
                </a:solidFill>
              </a:rPr>
              <a:t>ምዕባለ</a:t>
            </a:r>
            <a:r>
              <a:rPr lang="en-US" sz="2000" dirty="0">
                <a:solidFill>
                  <a:schemeClr val="tx2"/>
                </a:solidFill>
              </a:rPr>
              <a:t> </a:t>
            </a:r>
            <a:r>
              <a:rPr lang="en-US" sz="2000" dirty="0" err="1">
                <a:solidFill>
                  <a:schemeClr val="tx2"/>
                </a:solidFill>
              </a:rPr>
              <a:t>ንኽግምግማን</a:t>
            </a:r>
            <a:r>
              <a:rPr lang="en-US" sz="2000" dirty="0">
                <a:solidFill>
                  <a:schemeClr val="tx2"/>
                </a:solidFill>
              </a:rPr>
              <a:t> </a:t>
            </a:r>
            <a:r>
              <a:rPr lang="en-US" sz="2000" dirty="0" err="1">
                <a:solidFill>
                  <a:schemeClr val="tx2"/>
                </a:solidFill>
              </a:rPr>
              <a:t>ንኽመዝናን</a:t>
            </a:r>
            <a:r>
              <a:rPr lang="en-US" sz="2000" dirty="0">
                <a:solidFill>
                  <a:schemeClr val="tx2"/>
                </a:solidFill>
              </a:rPr>
              <a:t> </a:t>
            </a:r>
            <a:r>
              <a:rPr lang="en-US" sz="2000" dirty="0" err="1">
                <a:solidFill>
                  <a:schemeClr val="tx2"/>
                </a:solidFill>
              </a:rPr>
              <a:t>ነቲ</a:t>
            </a:r>
            <a:r>
              <a:rPr lang="en-US" sz="2000" dirty="0">
                <a:solidFill>
                  <a:schemeClr val="tx2"/>
                </a:solidFill>
              </a:rPr>
              <a:t> </a:t>
            </a:r>
            <a:r>
              <a:rPr lang="en-US" sz="2000" dirty="0" err="1">
                <a:solidFill>
                  <a:schemeClr val="tx2"/>
                </a:solidFill>
              </a:rPr>
              <a:t>ውጥናት</a:t>
            </a:r>
            <a:r>
              <a:rPr lang="en-US" sz="2000" dirty="0">
                <a:solidFill>
                  <a:schemeClr val="tx2"/>
                </a:solidFill>
              </a:rPr>
              <a:t> </a:t>
            </a:r>
            <a:r>
              <a:rPr lang="en-US" sz="2000" dirty="0" err="1">
                <a:solidFill>
                  <a:schemeClr val="tx2"/>
                </a:solidFill>
              </a:rPr>
              <a:t>ድማ</a:t>
            </a:r>
            <a:r>
              <a:rPr lang="en-US" sz="2000" dirty="0">
                <a:solidFill>
                  <a:schemeClr val="tx2"/>
                </a:solidFill>
              </a:rPr>
              <a:t> </a:t>
            </a:r>
            <a:r>
              <a:rPr lang="en-US" sz="2000" dirty="0" err="1">
                <a:solidFill>
                  <a:schemeClr val="tx2"/>
                </a:solidFill>
              </a:rPr>
              <a:t>ንኸመሓይሻ</a:t>
            </a:r>
            <a:r>
              <a:rPr lang="en-US" sz="2000" dirty="0">
                <a:solidFill>
                  <a:schemeClr val="tx2"/>
                </a:solidFill>
              </a:rPr>
              <a:t> </a:t>
            </a:r>
            <a:r>
              <a:rPr lang="en-US" sz="2000" dirty="0" err="1">
                <a:solidFill>
                  <a:schemeClr val="tx2"/>
                </a:solidFill>
              </a:rPr>
              <a:t>ርእሰ-ግምገማታት</a:t>
            </a:r>
            <a:r>
              <a:rPr lang="en-US" sz="2000" dirty="0">
                <a:solidFill>
                  <a:schemeClr val="tx2"/>
                </a:solidFill>
              </a:rPr>
              <a:t> </a:t>
            </a:r>
            <a:r>
              <a:rPr lang="en-US" sz="2000" dirty="0" err="1">
                <a:solidFill>
                  <a:schemeClr val="tx2"/>
                </a:solidFill>
              </a:rPr>
              <a:t>ብስሩዕ</a:t>
            </a:r>
            <a:r>
              <a:rPr lang="en-US" sz="2000" dirty="0">
                <a:solidFill>
                  <a:schemeClr val="tx2"/>
                </a:solidFill>
              </a:rPr>
              <a:t> </a:t>
            </a:r>
            <a:r>
              <a:rPr lang="en-US" sz="2000" dirty="0" err="1">
                <a:solidFill>
                  <a:schemeClr val="tx2"/>
                </a:solidFill>
              </a:rPr>
              <a:t>ኸካይዳ</a:t>
            </a:r>
            <a:r>
              <a:rPr lang="en-US" sz="2000" dirty="0">
                <a:solidFill>
                  <a:schemeClr val="tx2"/>
                </a:solidFill>
              </a:rPr>
              <a:t> </a:t>
            </a:r>
            <a:r>
              <a:rPr lang="en-US" sz="2000" dirty="0" err="1">
                <a:solidFill>
                  <a:schemeClr val="tx2"/>
                </a:solidFill>
              </a:rPr>
              <a:t>ጠቓሚ</a:t>
            </a:r>
            <a:r>
              <a:rPr lang="en-US" sz="2000" dirty="0">
                <a:solidFill>
                  <a:schemeClr val="tx2"/>
                </a:solidFill>
              </a:rPr>
              <a:t> </a:t>
            </a:r>
            <a:r>
              <a:rPr lang="en-US" sz="2000" dirty="0" err="1">
                <a:solidFill>
                  <a:schemeClr val="tx2"/>
                </a:solidFill>
              </a:rPr>
              <a:t>እዩ</a:t>
            </a:r>
            <a:r>
              <a:rPr lang="en-US" sz="2000" dirty="0">
                <a:solidFill>
                  <a:schemeClr val="tx2"/>
                </a:solidFill>
              </a:rPr>
              <a:t>።</a:t>
            </a:r>
            <a:endParaRPr lang="en-GB" sz="2000" dirty="0">
              <a:solidFill>
                <a:schemeClr val="tx2"/>
              </a:solidFill>
            </a:endParaRPr>
          </a:p>
          <a:p>
            <a:pPr rtl="0"/>
            <a:endParaRPr lang="en-GB" dirty="0"/>
          </a:p>
        </p:txBody>
      </p:sp>
      <p:sp>
        <p:nvSpPr>
          <p:cNvPr id="6" name="Slide Number Placeholder 5">
            <a:extLst>
              <a:ext uri="{FF2B5EF4-FFF2-40B4-BE49-F238E27FC236}">
                <a16:creationId xmlns:a16="http://schemas.microsoft.com/office/drawing/2014/main" id="{07120F7F-6432-B641-BBA7-192EBB59E422}"/>
              </a:ext>
            </a:extLst>
          </p:cNvPr>
          <p:cNvSpPr txBox="1">
            <a:spLocks/>
          </p:cNvSpPr>
          <p:nvPr/>
        </p:nvSpPr>
        <p:spPr>
          <a:xfrm>
            <a:off x="611185" y="6231228"/>
            <a:ext cx="2133600" cy="365125"/>
          </a:xfrm>
          <a:prstGeom prst="rect">
            <a:avLst/>
          </a:prstGeom>
        </p:spPr>
        <p:txBody>
          <a:bodyPr vert="horz" lIns="0" tIns="45720" rIns="0" bIns="45720" rtlCol="0" anchor="b"/>
          <a:lstStyle>
            <a:defPPr>
              <a:defRPr lang="en-US"/>
            </a:defPPr>
            <a:lvl1pPr marL="0" algn="l" defTabSz="457200" rtl="0" eaLnBrk="1" latinLnBrk="0" hangingPunct="1">
              <a:defRPr sz="1000" kern="1200">
                <a:solidFill>
                  <a:schemeClr val="tx2"/>
                </a:solidFill>
                <a:latin typeface="+mj-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rtl="0"/>
            <a:endParaRPr lang="en-US" dirty="0">
              <a:latin typeface="Helvetica" pitchFamily="2" charset="0"/>
            </a:endParaRPr>
          </a:p>
          <a:p>
            <a:pPr rtl="0"/>
            <a:fld id="{4FD9013D-92AD-C643-96A8-EBFE9D29F7C2}" type="slidenum">
              <a:rPr lang="en-US" sz="900">
                <a:latin typeface="Helvetica Light" panose="020B0403020202020204" pitchFamily="34" charset="0"/>
              </a:rPr>
              <a:pPr/>
              <a:t>11</a:t>
            </a:fld>
            <a:r>
              <a:rPr lang="ti-ET" sz="900">
                <a:latin typeface="Helvetica Light" panose="020B0403020202020204" pitchFamily="34" charset="0"/>
              </a:rPr>
              <a:t> </a:t>
            </a:r>
            <a:r>
              <a:rPr lang="ti-ET" sz="900">
                <a:solidFill>
                  <a:srgbClr val="ECCF3E"/>
                </a:solidFill>
                <a:latin typeface="Helvetica Light" panose="020B0403020202020204" pitchFamily="34" charset="0"/>
              </a:rPr>
              <a:t>|</a:t>
            </a:r>
            <a:r>
              <a:rPr lang="ti-ET" sz="900">
                <a:latin typeface="Helvetica Light" panose="020B0403020202020204" pitchFamily="34" charset="0"/>
              </a:rPr>
              <a:t> </a:t>
            </a:r>
            <a:r>
              <a:rPr lang="ti-ET" sz="900">
                <a:solidFill>
                  <a:srgbClr val="283A51"/>
                </a:solidFill>
                <a:latin typeface="Helvetica Light" panose="020B0403020202020204" pitchFamily="34" charset="0"/>
              </a:rPr>
              <a:t>ጉዕዞ ሓለዋ-ድሕነት</a:t>
            </a:r>
            <a:endParaRPr lang="en-GB" sz="900" dirty="0">
              <a:latin typeface="Helvetica Light" panose="020B0403020202020204" pitchFamily="34" charset="0"/>
            </a:endParaRPr>
          </a:p>
        </p:txBody>
      </p:sp>
      <p:pic>
        <p:nvPicPr>
          <p:cNvPr id="4" name="Graphic 3" descr="Questions">
            <a:extLst>
              <a:ext uri="{FF2B5EF4-FFF2-40B4-BE49-F238E27FC236}">
                <a16:creationId xmlns:a16="http://schemas.microsoft.com/office/drawing/2014/main" id="{6131DB82-9181-4BE0-B9FD-61B50324A8F8}"/>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619200" y="1562826"/>
            <a:ext cx="914400" cy="914400"/>
          </a:xfrm>
          <a:prstGeom prst="rect">
            <a:avLst/>
          </a:prstGeom>
        </p:spPr>
      </p:pic>
      <p:pic>
        <p:nvPicPr>
          <p:cNvPr id="9" name="Graphic 8" descr="Monthly calendar">
            <a:extLst>
              <a:ext uri="{FF2B5EF4-FFF2-40B4-BE49-F238E27FC236}">
                <a16:creationId xmlns:a16="http://schemas.microsoft.com/office/drawing/2014/main" id="{063C9D64-C89A-4986-B1BF-27672A1E4570}"/>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611185" y="2830587"/>
            <a:ext cx="914400" cy="914400"/>
          </a:xfrm>
          <a:prstGeom prst="rect">
            <a:avLst/>
          </a:prstGeom>
        </p:spPr>
      </p:pic>
      <p:sp>
        <p:nvSpPr>
          <p:cNvPr id="10" name="TextBox 9">
            <a:extLst>
              <a:ext uri="{FF2B5EF4-FFF2-40B4-BE49-F238E27FC236}">
                <a16:creationId xmlns:a16="http://schemas.microsoft.com/office/drawing/2014/main" id="{2EE69DB9-BAFB-4BDC-A365-45188D0D2B38}"/>
              </a:ext>
            </a:extLst>
          </p:cNvPr>
          <p:cNvSpPr txBox="1"/>
          <p:nvPr/>
        </p:nvSpPr>
        <p:spPr>
          <a:xfrm>
            <a:off x="619200" y="4213633"/>
            <a:ext cx="8210476" cy="984885"/>
          </a:xfrm>
          <a:prstGeom prst="rect">
            <a:avLst/>
          </a:prstGeom>
          <a:noFill/>
        </p:spPr>
        <p:txBody>
          <a:bodyPr wrap="square" rtlCol="0">
            <a:spAutoFit/>
          </a:bodyPr>
          <a:lstStyle/>
          <a:p>
            <a:pPr rtl="0"/>
            <a:r>
              <a:rPr lang="ti-ET" sz="2000" dirty="0">
                <a:solidFill>
                  <a:srgbClr val="283A51"/>
                </a:solidFill>
                <a:latin typeface="Helvetica Light" panose="020B0403020202020204"/>
              </a:rPr>
              <a:t>ኣብነታት'ዚ መሳለጥያታት፡ </a:t>
            </a:r>
            <a:r>
              <a:rPr lang="ti-ET" sz="2000" dirty="0">
                <a:solidFill>
                  <a:srgbClr val="283A51"/>
                </a:solidFill>
                <a:latin typeface="Helvetica Light" panose="020B0403020202020204"/>
                <a:hlinkClick r:id="rId6">
                  <a:extLst>
                    <a:ext uri="{A12FA001-AC4F-418D-AE19-62706E023703}">
                      <ahyp:hlinkClr xmlns:ahyp="http://schemas.microsoft.com/office/drawing/2018/hyperlinkcolor" val="tx"/>
                    </a:ext>
                  </a:extLst>
                </a:hlinkClick>
              </a:rPr>
              <a:t>ንመሳለጥያታት ቀንዲ ምትሕግጋዝ ሰብኣዊ መ</a:t>
            </a:r>
            <a:r>
              <a:rPr lang="en-US" sz="2000" dirty="0">
                <a:solidFill>
                  <a:srgbClr val="283A51"/>
                </a:solidFill>
                <a:latin typeface="Helvetica Light" panose="020B0403020202020204"/>
                <a:hlinkClick r:id="rId6">
                  <a:extLst>
                    <a:ext uri="{A12FA001-AC4F-418D-AE19-62706E023703}">
                      <ahyp:hlinkClr xmlns:ahyp="http://schemas.microsoft.com/office/drawing/2018/hyperlinkcolor" val="tx"/>
                    </a:ext>
                  </a:extLst>
                </a:hlinkClick>
              </a:rPr>
              <a:t>ለ</a:t>
            </a:r>
            <a:r>
              <a:rPr lang="ti-ET" sz="2000" dirty="0">
                <a:solidFill>
                  <a:srgbClr val="283A51"/>
                </a:solidFill>
                <a:latin typeface="Helvetica Light" panose="020B0403020202020204"/>
                <a:hlinkClick r:id="rId6">
                  <a:extLst>
                    <a:ext uri="{A12FA001-AC4F-418D-AE19-62706E023703}">
                      <ahyp:hlinkClr xmlns:ahyp="http://schemas.microsoft.com/office/drawing/2018/hyperlinkcolor" val="tx"/>
                    </a:ext>
                  </a:extLst>
                </a:hlinkClick>
              </a:rPr>
              <a:t>ክዒ</a:t>
            </a:r>
            <a:r>
              <a:rPr lang="ti-ET" sz="2000" dirty="0">
                <a:solidFill>
                  <a:srgbClr val="283A51"/>
                </a:solidFill>
                <a:latin typeface="Helvetica Light" panose="020B0403020202020204"/>
              </a:rPr>
              <a:t> ከምኡውን </a:t>
            </a:r>
            <a:r>
              <a:rPr lang="ti-ET" sz="2000" dirty="0">
                <a:solidFill>
                  <a:srgbClr val="283A51"/>
                </a:solidFill>
                <a:latin typeface="Helvetica Light" panose="020B0403020202020204"/>
                <a:hlinkClick r:id="rId7">
                  <a:extLst>
                    <a:ext uri="{A12FA001-AC4F-418D-AE19-62706E023703}">
                      <ahyp:hlinkClr xmlns:ahyp="http://schemas.microsoft.com/office/drawing/2018/hyperlinkcolor" val="tx"/>
                    </a:ext>
                  </a:extLst>
                </a:hlinkClick>
              </a:rPr>
              <a:t>መሳለጥያ ርእሰ-ኦዲት ውሑሳት ቆልዑ ዘጠቓልል እዩ</a:t>
            </a:r>
            <a:r>
              <a:rPr lang="ti-ET" sz="2000" dirty="0">
                <a:solidFill>
                  <a:srgbClr val="283A51"/>
                </a:solidFill>
                <a:latin typeface="Helvetica Light" panose="020B0403020202020204"/>
              </a:rPr>
              <a:t>።</a:t>
            </a:r>
          </a:p>
          <a:p>
            <a:pPr rtl="0"/>
            <a:endParaRPr lang="en-GB" dirty="0"/>
          </a:p>
        </p:txBody>
      </p:sp>
    </p:spTree>
    <p:extLst>
      <p:ext uri="{BB962C8B-B14F-4D97-AF65-F5344CB8AC3E}">
        <p14:creationId xmlns:p14="http://schemas.microsoft.com/office/powerpoint/2010/main" val="198283738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11188" y="255600"/>
            <a:ext cx="8218488" cy="691200"/>
          </a:xfrm>
        </p:spPr>
        <p:txBody>
          <a:bodyPr rtlCol="0"/>
          <a:lstStyle/>
          <a:p>
            <a:r>
              <a:rPr lang="ti-ET" dirty="0"/>
              <a:t>2. </a:t>
            </a:r>
            <a:r>
              <a:rPr lang="en-US" dirty="0"/>
              <a:t>ውጥን ሓለዋ-ድሕነት ብኸመይ ይዳሎ</a:t>
            </a:r>
            <a:endParaRPr lang="ti-ET" dirty="0"/>
          </a:p>
        </p:txBody>
      </p:sp>
      <p:sp>
        <p:nvSpPr>
          <p:cNvPr id="5" name="Text Placeholder 4"/>
          <p:cNvSpPr>
            <a:spLocks noGrp="1"/>
          </p:cNvSpPr>
          <p:nvPr>
            <p:ph idx="1"/>
          </p:nvPr>
        </p:nvSpPr>
        <p:spPr>
          <a:xfrm>
            <a:off x="1822611" y="1554061"/>
            <a:ext cx="6757024" cy="4181197"/>
          </a:xfrm>
        </p:spPr>
        <p:txBody>
          <a:bodyPr rtlCol="0">
            <a:normAutofit/>
          </a:bodyPr>
          <a:lstStyle/>
          <a:p>
            <a:r>
              <a:rPr lang="en-US" sz="2000" dirty="0" err="1">
                <a:solidFill>
                  <a:schemeClr val="tx2"/>
                </a:solidFill>
              </a:rPr>
              <a:t>ትካላት</a:t>
            </a:r>
            <a:r>
              <a:rPr lang="en-US" sz="2000" dirty="0">
                <a:solidFill>
                  <a:schemeClr val="tx2"/>
                </a:solidFill>
              </a:rPr>
              <a:t> </a:t>
            </a:r>
            <a:r>
              <a:rPr lang="en-US" sz="2000" dirty="0" err="1">
                <a:solidFill>
                  <a:schemeClr val="tx2"/>
                </a:solidFill>
              </a:rPr>
              <a:t>ንስጉምታት</a:t>
            </a:r>
            <a:r>
              <a:rPr lang="en-US" sz="2000" dirty="0">
                <a:solidFill>
                  <a:schemeClr val="tx2"/>
                </a:solidFill>
              </a:rPr>
              <a:t> </a:t>
            </a:r>
            <a:r>
              <a:rPr lang="en-US" sz="2000" dirty="0" err="1">
                <a:solidFill>
                  <a:schemeClr val="tx2"/>
                </a:solidFill>
              </a:rPr>
              <a:t>ሓለዋ-ድሕንነት</a:t>
            </a:r>
            <a:r>
              <a:rPr lang="en-US" sz="2000" dirty="0">
                <a:solidFill>
                  <a:schemeClr val="tx2"/>
                </a:solidFill>
              </a:rPr>
              <a:t> </a:t>
            </a:r>
            <a:r>
              <a:rPr lang="en-US" sz="2000" dirty="0" err="1">
                <a:solidFill>
                  <a:schemeClr val="tx2"/>
                </a:solidFill>
              </a:rPr>
              <a:t>ብቐፃሊ</a:t>
            </a:r>
            <a:r>
              <a:rPr lang="en-US" sz="2000" dirty="0">
                <a:solidFill>
                  <a:schemeClr val="tx2"/>
                </a:solidFill>
              </a:rPr>
              <a:t> </a:t>
            </a:r>
            <a:r>
              <a:rPr lang="en-US" sz="2000" dirty="0" err="1">
                <a:solidFill>
                  <a:schemeClr val="tx2"/>
                </a:solidFill>
              </a:rPr>
              <a:t>ንኸመሓይሻን</a:t>
            </a:r>
            <a:r>
              <a:rPr lang="en-US" sz="2000" dirty="0">
                <a:solidFill>
                  <a:schemeClr val="tx2"/>
                </a:solidFill>
              </a:rPr>
              <a:t> </a:t>
            </a:r>
            <a:r>
              <a:rPr lang="en-US" sz="2000" dirty="0" err="1">
                <a:solidFill>
                  <a:schemeClr val="tx2"/>
                </a:solidFill>
              </a:rPr>
              <a:t>ንኽዕቅባን</a:t>
            </a:r>
            <a:r>
              <a:rPr lang="en-US" sz="2000" dirty="0">
                <a:solidFill>
                  <a:schemeClr val="tx2"/>
                </a:solidFill>
              </a:rPr>
              <a:t> </a:t>
            </a:r>
            <a:r>
              <a:rPr lang="en-US" sz="2000" dirty="0" err="1">
                <a:solidFill>
                  <a:schemeClr val="tx2"/>
                </a:solidFill>
              </a:rPr>
              <a:t>ኢለን</a:t>
            </a:r>
            <a:r>
              <a:rPr lang="en-US" sz="2000" dirty="0">
                <a:solidFill>
                  <a:schemeClr val="tx2"/>
                </a:solidFill>
              </a:rPr>
              <a:t> </a:t>
            </a:r>
            <a:r>
              <a:rPr lang="en-US" sz="2000" dirty="0" err="1">
                <a:solidFill>
                  <a:schemeClr val="tx2"/>
                </a:solidFill>
              </a:rPr>
              <a:t>ነቲ</a:t>
            </a:r>
            <a:r>
              <a:rPr lang="en-US" sz="2000" dirty="0">
                <a:solidFill>
                  <a:schemeClr val="tx2"/>
                </a:solidFill>
              </a:rPr>
              <a:t> </a:t>
            </a:r>
            <a:r>
              <a:rPr lang="en-US" sz="2000" dirty="0" err="1">
                <a:solidFill>
                  <a:schemeClr val="tx2"/>
                </a:solidFill>
              </a:rPr>
              <a:t>ኣብ</a:t>
            </a:r>
            <a:r>
              <a:rPr lang="en-US" sz="2000" dirty="0">
                <a:solidFill>
                  <a:schemeClr val="tx2"/>
                </a:solidFill>
              </a:rPr>
              <a:t> </a:t>
            </a:r>
            <a:r>
              <a:rPr lang="ti-ET" sz="2000" b="1" dirty="0">
                <a:solidFill>
                  <a:schemeClr val="tx2"/>
                </a:solidFill>
              </a:rPr>
              <a:t>መላእ-ትካል</a:t>
            </a:r>
            <a:r>
              <a:rPr lang="ti-ET" sz="2000" dirty="0">
                <a:solidFill>
                  <a:schemeClr val="tx2"/>
                </a:solidFill>
              </a:rPr>
              <a:t> </a:t>
            </a:r>
            <a:r>
              <a:rPr lang="en-US" sz="2000" dirty="0" err="1">
                <a:solidFill>
                  <a:schemeClr val="tx2"/>
                </a:solidFill>
              </a:rPr>
              <a:t>ዘሎ</a:t>
            </a:r>
            <a:r>
              <a:rPr lang="en-US" sz="2000" dirty="0">
                <a:solidFill>
                  <a:schemeClr val="tx2"/>
                </a:solidFill>
              </a:rPr>
              <a:t> </a:t>
            </a:r>
            <a:r>
              <a:rPr lang="en-US" sz="2000" dirty="0" err="1">
                <a:solidFill>
                  <a:schemeClr val="tx2"/>
                </a:solidFill>
              </a:rPr>
              <a:t>ውጥን</a:t>
            </a:r>
            <a:r>
              <a:rPr lang="en-US" sz="2000" dirty="0">
                <a:solidFill>
                  <a:schemeClr val="tx2"/>
                </a:solidFill>
              </a:rPr>
              <a:t> </a:t>
            </a:r>
            <a:r>
              <a:rPr lang="en-US" sz="2000" dirty="0" err="1">
                <a:solidFill>
                  <a:schemeClr val="tx2"/>
                </a:solidFill>
              </a:rPr>
              <a:t>ሓለዋ-ድሕነትይጥቀማሉ</a:t>
            </a:r>
            <a:r>
              <a:rPr lang="en-US" sz="2000" dirty="0">
                <a:solidFill>
                  <a:schemeClr val="tx2"/>
                </a:solidFill>
              </a:rPr>
              <a:t>።</a:t>
            </a:r>
          </a:p>
          <a:p>
            <a:endParaRPr lang="en-US" sz="2000" dirty="0">
              <a:solidFill>
                <a:schemeClr val="tx2"/>
              </a:solidFill>
            </a:endParaRPr>
          </a:p>
          <a:p>
            <a:endParaRPr lang="en-GB" sz="2000" dirty="0">
              <a:solidFill>
                <a:schemeClr val="tx2"/>
              </a:solidFill>
            </a:endParaRPr>
          </a:p>
          <a:p>
            <a:r>
              <a:rPr lang="en-US" sz="2000" dirty="0" err="1">
                <a:solidFill>
                  <a:schemeClr val="tx2"/>
                </a:solidFill>
              </a:rPr>
              <a:t>ገለ</a:t>
            </a:r>
            <a:r>
              <a:rPr lang="en-US" sz="2000" dirty="0">
                <a:solidFill>
                  <a:schemeClr val="tx2"/>
                </a:solidFill>
              </a:rPr>
              <a:t> </a:t>
            </a:r>
            <a:r>
              <a:rPr lang="en-US" sz="2000" dirty="0" err="1">
                <a:solidFill>
                  <a:schemeClr val="tx2"/>
                </a:solidFill>
              </a:rPr>
              <a:t>ትካላት</a:t>
            </a:r>
            <a:r>
              <a:rPr lang="en-US" sz="2000" dirty="0">
                <a:solidFill>
                  <a:schemeClr val="tx2"/>
                </a:solidFill>
              </a:rPr>
              <a:t> </a:t>
            </a:r>
            <a:r>
              <a:rPr lang="en-US" sz="2000" dirty="0" err="1">
                <a:solidFill>
                  <a:schemeClr val="tx2"/>
                </a:solidFill>
              </a:rPr>
              <a:t>ንኣህጉራዊ</a:t>
            </a:r>
            <a:r>
              <a:rPr lang="en-US" sz="2000" dirty="0">
                <a:solidFill>
                  <a:schemeClr val="tx2"/>
                </a:solidFill>
              </a:rPr>
              <a:t> </a:t>
            </a:r>
            <a:r>
              <a:rPr lang="en-US" sz="2000" dirty="0" err="1">
                <a:solidFill>
                  <a:schemeClr val="tx2"/>
                </a:solidFill>
              </a:rPr>
              <a:t>መልክዒታት</a:t>
            </a:r>
            <a:r>
              <a:rPr lang="en-US" sz="2000" dirty="0">
                <a:solidFill>
                  <a:schemeClr val="tx2"/>
                </a:solidFill>
              </a:rPr>
              <a:t> </a:t>
            </a:r>
            <a:r>
              <a:rPr lang="en-US" sz="2000" dirty="0" err="1">
                <a:solidFill>
                  <a:schemeClr val="tx2"/>
                </a:solidFill>
              </a:rPr>
              <a:t>ከምኡውን</a:t>
            </a:r>
            <a:r>
              <a:rPr lang="en-US" sz="2000" dirty="0">
                <a:solidFill>
                  <a:schemeClr val="tx2"/>
                </a:solidFill>
              </a:rPr>
              <a:t> </a:t>
            </a:r>
            <a:r>
              <a:rPr lang="en-US" sz="2000" dirty="0" err="1">
                <a:solidFill>
                  <a:schemeClr val="tx2"/>
                </a:solidFill>
              </a:rPr>
              <a:t>ነቲ</a:t>
            </a:r>
            <a:r>
              <a:rPr lang="en-US" sz="2000" dirty="0">
                <a:solidFill>
                  <a:schemeClr val="tx2"/>
                </a:solidFill>
              </a:rPr>
              <a:t> </a:t>
            </a:r>
            <a:r>
              <a:rPr lang="en-US" sz="2000" dirty="0" err="1">
                <a:solidFill>
                  <a:schemeClr val="tx2"/>
                </a:solidFill>
              </a:rPr>
              <a:t>ብመሰረት</a:t>
            </a:r>
            <a:r>
              <a:rPr lang="en-US" sz="2000" dirty="0">
                <a:solidFill>
                  <a:schemeClr val="tx2"/>
                </a:solidFill>
              </a:rPr>
              <a:t> </a:t>
            </a:r>
            <a:r>
              <a:rPr lang="en-US" sz="2000" dirty="0" err="1">
                <a:solidFill>
                  <a:schemeClr val="tx2"/>
                </a:solidFill>
              </a:rPr>
              <a:t>ኣብ</a:t>
            </a:r>
            <a:r>
              <a:rPr lang="en-US" sz="2000" dirty="0">
                <a:solidFill>
                  <a:schemeClr val="tx2"/>
                </a:solidFill>
              </a:rPr>
              <a:t> </a:t>
            </a:r>
            <a:r>
              <a:rPr lang="en-US" sz="2000" dirty="0" err="1">
                <a:solidFill>
                  <a:schemeClr val="tx2"/>
                </a:solidFill>
              </a:rPr>
              <a:t>ዝተፈላለየ</a:t>
            </a:r>
            <a:r>
              <a:rPr lang="en-US" sz="2000" dirty="0">
                <a:solidFill>
                  <a:schemeClr val="tx2"/>
                </a:solidFill>
              </a:rPr>
              <a:t> </a:t>
            </a:r>
            <a:r>
              <a:rPr lang="en-US" sz="2000" dirty="0" err="1">
                <a:solidFill>
                  <a:schemeClr val="tx2"/>
                </a:solidFill>
              </a:rPr>
              <a:t>ክፍልታት</a:t>
            </a:r>
            <a:r>
              <a:rPr lang="en-US" sz="2000" dirty="0">
                <a:solidFill>
                  <a:schemeClr val="tx2"/>
                </a:solidFill>
              </a:rPr>
              <a:t>፣ </a:t>
            </a:r>
            <a:r>
              <a:rPr lang="en-US" sz="2000" dirty="0" err="1">
                <a:solidFill>
                  <a:schemeClr val="tx2"/>
                </a:solidFill>
              </a:rPr>
              <a:t>ጉጅለታት</a:t>
            </a:r>
            <a:r>
              <a:rPr lang="en-US" sz="2000" dirty="0">
                <a:solidFill>
                  <a:schemeClr val="tx2"/>
                </a:solidFill>
              </a:rPr>
              <a:t> </a:t>
            </a:r>
            <a:r>
              <a:rPr lang="en-US" sz="2000" dirty="0" err="1">
                <a:solidFill>
                  <a:schemeClr val="tx2"/>
                </a:solidFill>
              </a:rPr>
              <a:t>ወይ</a:t>
            </a:r>
            <a:r>
              <a:rPr lang="en-US" sz="2000" dirty="0">
                <a:solidFill>
                  <a:schemeClr val="tx2"/>
                </a:solidFill>
              </a:rPr>
              <a:t> </a:t>
            </a:r>
            <a:r>
              <a:rPr lang="en-US" sz="2000" dirty="0" err="1">
                <a:solidFill>
                  <a:schemeClr val="tx2"/>
                </a:solidFill>
              </a:rPr>
              <a:t>ቦታታት</a:t>
            </a:r>
            <a:r>
              <a:rPr lang="en-US" sz="2000" dirty="0">
                <a:solidFill>
                  <a:schemeClr val="tx2"/>
                </a:solidFill>
              </a:rPr>
              <a:t> </a:t>
            </a:r>
            <a:r>
              <a:rPr lang="en-US" sz="2000" dirty="0" err="1">
                <a:solidFill>
                  <a:schemeClr val="tx2"/>
                </a:solidFill>
              </a:rPr>
              <a:t>ዘጋጥም</a:t>
            </a:r>
            <a:r>
              <a:rPr lang="en-US" sz="2000" dirty="0">
                <a:solidFill>
                  <a:schemeClr val="tx2"/>
                </a:solidFill>
              </a:rPr>
              <a:t> </a:t>
            </a:r>
            <a:r>
              <a:rPr lang="en-US" sz="2000" dirty="0" err="1">
                <a:solidFill>
                  <a:schemeClr val="tx2"/>
                </a:solidFill>
              </a:rPr>
              <a:t>ፍሉይ</a:t>
            </a:r>
            <a:r>
              <a:rPr lang="en-US" sz="2000" dirty="0">
                <a:solidFill>
                  <a:schemeClr val="tx2"/>
                </a:solidFill>
              </a:rPr>
              <a:t> </a:t>
            </a:r>
            <a:r>
              <a:rPr lang="en-US" sz="2000" dirty="0" err="1">
                <a:solidFill>
                  <a:schemeClr val="tx2"/>
                </a:solidFill>
              </a:rPr>
              <a:t>ሓደጋታት</a:t>
            </a:r>
            <a:r>
              <a:rPr lang="en-US" sz="2000" dirty="0">
                <a:solidFill>
                  <a:schemeClr val="tx2"/>
                </a:solidFill>
              </a:rPr>
              <a:t> </a:t>
            </a:r>
            <a:r>
              <a:rPr lang="en-US" sz="2000" dirty="0" err="1">
                <a:solidFill>
                  <a:schemeClr val="tx2"/>
                </a:solidFill>
              </a:rPr>
              <a:t>እተዳለወ</a:t>
            </a:r>
            <a:r>
              <a:rPr lang="en-US" sz="2000" dirty="0">
                <a:solidFill>
                  <a:schemeClr val="tx2"/>
                </a:solidFill>
              </a:rPr>
              <a:t> </a:t>
            </a:r>
            <a:r>
              <a:rPr lang="en-US" sz="2000" dirty="0" err="1">
                <a:solidFill>
                  <a:schemeClr val="tx2"/>
                </a:solidFill>
              </a:rPr>
              <a:t>ካልእ</a:t>
            </a:r>
            <a:r>
              <a:rPr lang="en-US" sz="2000" dirty="0">
                <a:solidFill>
                  <a:schemeClr val="tx2"/>
                </a:solidFill>
              </a:rPr>
              <a:t> </a:t>
            </a:r>
            <a:r>
              <a:rPr lang="ti-ET" sz="2000" dirty="0">
                <a:solidFill>
                  <a:schemeClr val="tx2"/>
                </a:solidFill>
              </a:rPr>
              <a:t>ውጥናት ንኸማልኣ መደብ ኣለወን።</a:t>
            </a:r>
          </a:p>
          <a:p>
            <a:pPr rtl="0"/>
            <a:endParaRPr lang="en-GB" sz="2000" dirty="0">
              <a:solidFill>
                <a:schemeClr val="tx2"/>
              </a:solidFill>
            </a:endParaRPr>
          </a:p>
          <a:p>
            <a:r>
              <a:rPr lang="en-US" sz="2000" dirty="0" err="1">
                <a:solidFill>
                  <a:schemeClr val="tx2"/>
                </a:solidFill>
              </a:rPr>
              <a:t>ንውጥናት</a:t>
            </a:r>
            <a:r>
              <a:rPr lang="en-US" sz="2000" dirty="0">
                <a:solidFill>
                  <a:schemeClr val="tx2"/>
                </a:solidFill>
              </a:rPr>
              <a:t> </a:t>
            </a:r>
            <a:r>
              <a:rPr lang="en-US" sz="2000" dirty="0" err="1">
                <a:solidFill>
                  <a:schemeClr val="tx2"/>
                </a:solidFill>
              </a:rPr>
              <a:t>ሓለዋ-ድሕነት</a:t>
            </a:r>
            <a:r>
              <a:rPr lang="en-US" sz="2000" dirty="0">
                <a:solidFill>
                  <a:schemeClr val="tx2"/>
                </a:solidFill>
              </a:rPr>
              <a:t> </a:t>
            </a:r>
            <a:r>
              <a:rPr lang="en-US" sz="2000" dirty="0" err="1">
                <a:solidFill>
                  <a:schemeClr val="tx2"/>
                </a:solidFill>
              </a:rPr>
              <a:t>ዝኸውን</a:t>
            </a:r>
            <a:r>
              <a:rPr lang="en-US" sz="2000" dirty="0">
                <a:solidFill>
                  <a:schemeClr val="tx2"/>
                </a:solidFill>
              </a:rPr>
              <a:t> </a:t>
            </a:r>
            <a:r>
              <a:rPr lang="en-US" sz="2000" dirty="0" err="1">
                <a:solidFill>
                  <a:schemeClr val="tx2"/>
                </a:solidFill>
              </a:rPr>
              <a:t>ባጀት</a:t>
            </a:r>
            <a:r>
              <a:rPr lang="en-US" sz="2000" dirty="0">
                <a:solidFill>
                  <a:schemeClr val="tx2"/>
                </a:solidFill>
              </a:rPr>
              <a:t> </a:t>
            </a:r>
            <a:r>
              <a:rPr lang="en-US" sz="2000" dirty="0" err="1">
                <a:solidFill>
                  <a:schemeClr val="tx2"/>
                </a:solidFill>
              </a:rPr>
              <a:t>ብንፁር</a:t>
            </a:r>
            <a:r>
              <a:rPr lang="en-US" sz="2000" dirty="0">
                <a:solidFill>
                  <a:schemeClr val="tx2"/>
                </a:solidFill>
              </a:rPr>
              <a:t> </a:t>
            </a:r>
            <a:r>
              <a:rPr lang="en-US" sz="2000" dirty="0" err="1">
                <a:solidFill>
                  <a:schemeClr val="tx2"/>
                </a:solidFill>
              </a:rPr>
              <a:t>ከዳልዋ</a:t>
            </a:r>
            <a:r>
              <a:rPr lang="en-US" sz="2000" dirty="0">
                <a:solidFill>
                  <a:schemeClr val="tx2"/>
                </a:solidFill>
              </a:rPr>
              <a:t> </a:t>
            </a:r>
            <a:r>
              <a:rPr lang="en-US" sz="2000" dirty="0" err="1">
                <a:solidFill>
                  <a:schemeClr val="tx2"/>
                </a:solidFill>
              </a:rPr>
              <a:t>ኣገዳሲ</a:t>
            </a:r>
            <a:r>
              <a:rPr lang="en-US" sz="2000" dirty="0">
                <a:solidFill>
                  <a:schemeClr val="tx2"/>
                </a:solidFill>
              </a:rPr>
              <a:t> </a:t>
            </a:r>
            <a:r>
              <a:rPr lang="en-US" sz="2000" dirty="0" err="1">
                <a:solidFill>
                  <a:schemeClr val="tx2"/>
                </a:solidFill>
              </a:rPr>
              <a:t>እዩ</a:t>
            </a:r>
            <a:r>
              <a:rPr lang="en-US" sz="2000" dirty="0">
                <a:solidFill>
                  <a:schemeClr val="tx2"/>
                </a:solidFill>
              </a:rPr>
              <a:t>።</a:t>
            </a:r>
          </a:p>
        </p:txBody>
      </p:sp>
      <p:sp>
        <p:nvSpPr>
          <p:cNvPr id="2" name="Slide Number Placeholder 1">
            <a:extLst>
              <a:ext uri="{FF2B5EF4-FFF2-40B4-BE49-F238E27FC236}">
                <a16:creationId xmlns:a16="http://schemas.microsoft.com/office/drawing/2014/main" id="{3F16621C-A310-4B10-B270-945FA241204C}"/>
              </a:ext>
            </a:extLst>
          </p:cNvPr>
          <p:cNvSpPr>
            <a:spLocks noGrp="1"/>
          </p:cNvSpPr>
          <p:nvPr>
            <p:ph type="sldNum" sz="quarter" idx="4"/>
          </p:nvPr>
        </p:nvSpPr>
        <p:spPr>
          <a:xfrm>
            <a:off x="619200" y="6236502"/>
            <a:ext cx="2133600" cy="365125"/>
          </a:xfrm>
        </p:spPr>
        <p:txBody>
          <a:bodyPr rtlCol="0"/>
          <a:lstStyle/>
          <a:p>
            <a:pPr rtl="0"/>
            <a:endParaRPr lang="en-US" dirty="0">
              <a:latin typeface="Helvetica" pitchFamily="2" charset="0"/>
            </a:endParaRPr>
          </a:p>
          <a:p>
            <a:pPr rtl="0"/>
            <a:fld id="{4FD9013D-92AD-C643-96A8-EBFE9D29F7C2}" type="slidenum">
              <a:rPr lang="en-US" sz="900">
                <a:latin typeface="Helvetica Light" panose="020B0403020202020204" pitchFamily="34" charset="0"/>
              </a:rPr>
              <a:pPr/>
              <a:t>12</a:t>
            </a:fld>
            <a:r>
              <a:rPr lang="ti-ET" sz="900">
                <a:latin typeface="Helvetica Light" panose="020B0403020202020204" pitchFamily="34" charset="0"/>
              </a:rPr>
              <a:t> </a:t>
            </a:r>
            <a:r>
              <a:rPr lang="ti-ET" sz="900">
                <a:solidFill>
                  <a:schemeClr val="bg2"/>
                </a:solidFill>
                <a:latin typeface="Helvetica Light" panose="020B0403020202020204" pitchFamily="34" charset="0"/>
              </a:rPr>
              <a:t>|</a:t>
            </a:r>
            <a:r>
              <a:rPr lang="ti-ET" sz="900">
                <a:latin typeface="Helvetica Light" panose="020B0403020202020204" pitchFamily="34" charset="0"/>
              </a:rPr>
              <a:t> </a:t>
            </a:r>
            <a:r>
              <a:rPr lang="ti-ET" sz="900">
                <a:solidFill>
                  <a:srgbClr val="283A51"/>
                </a:solidFill>
                <a:latin typeface="Helvetica Light" panose="020B0403020202020204" pitchFamily="34" charset="0"/>
              </a:rPr>
              <a:t>ጉዕዞ ሓለዋ-ድሕነት</a:t>
            </a:r>
            <a:endParaRPr lang="en-GB" sz="900" dirty="0">
              <a:latin typeface="Helvetica Light" panose="020B0403020202020204" pitchFamily="34" charset="0"/>
            </a:endParaRPr>
          </a:p>
        </p:txBody>
      </p:sp>
      <p:pic>
        <p:nvPicPr>
          <p:cNvPr id="4" name="Graphic 3" descr="Puzzle pieces">
            <a:extLst>
              <a:ext uri="{FF2B5EF4-FFF2-40B4-BE49-F238E27FC236}">
                <a16:creationId xmlns:a16="http://schemas.microsoft.com/office/drawing/2014/main" id="{0E59D970-7237-4C5E-8D1C-B206E401E500}"/>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604122" y="2799664"/>
            <a:ext cx="1050574" cy="1050574"/>
          </a:xfrm>
          <a:prstGeom prst="rect">
            <a:avLst/>
          </a:prstGeom>
        </p:spPr>
      </p:pic>
      <p:pic>
        <p:nvPicPr>
          <p:cNvPr id="10" name="Graphic 9" descr="Orange">
            <a:extLst>
              <a:ext uri="{FF2B5EF4-FFF2-40B4-BE49-F238E27FC236}">
                <a16:creationId xmlns:a16="http://schemas.microsoft.com/office/drawing/2014/main" id="{92D5F1C7-BBC2-4894-B688-CB1EF43F4C8F}"/>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619200" y="1554061"/>
            <a:ext cx="914400" cy="914400"/>
          </a:xfrm>
          <a:prstGeom prst="rect">
            <a:avLst/>
          </a:prstGeom>
        </p:spPr>
      </p:pic>
      <p:pic>
        <p:nvPicPr>
          <p:cNvPr id="12" name="Graphic 11" descr="Coins">
            <a:extLst>
              <a:ext uri="{FF2B5EF4-FFF2-40B4-BE49-F238E27FC236}">
                <a16:creationId xmlns:a16="http://schemas.microsoft.com/office/drawing/2014/main" id="{A9C4572F-8E4D-41DC-87D0-6A700048C951}"/>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619200" y="4097926"/>
            <a:ext cx="914400" cy="914400"/>
          </a:xfrm>
          <a:prstGeom prst="rect">
            <a:avLst/>
          </a:prstGeom>
        </p:spPr>
      </p:pic>
    </p:spTree>
    <p:extLst>
      <p:ext uri="{BB962C8B-B14F-4D97-AF65-F5344CB8AC3E}">
        <p14:creationId xmlns:p14="http://schemas.microsoft.com/office/powerpoint/2010/main" val="288516575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11188" y="255600"/>
            <a:ext cx="8218488" cy="691200"/>
          </a:xfrm>
        </p:spPr>
        <p:txBody>
          <a:bodyPr rtlCol="0"/>
          <a:lstStyle/>
          <a:p>
            <a:pPr rtl="0"/>
            <a:r>
              <a:rPr lang="ti-ET"/>
              <a:t>ሓደጋታት ውድባዊ ሓለዋ-ድሕነት</a:t>
            </a:r>
          </a:p>
        </p:txBody>
      </p:sp>
      <p:sp>
        <p:nvSpPr>
          <p:cNvPr id="5" name="Text Placeholder 4"/>
          <p:cNvSpPr>
            <a:spLocks noGrp="1"/>
          </p:cNvSpPr>
          <p:nvPr>
            <p:ph idx="1"/>
          </p:nvPr>
        </p:nvSpPr>
        <p:spPr>
          <a:xfrm>
            <a:off x="611190" y="1440000"/>
            <a:ext cx="7921625" cy="1053818"/>
          </a:xfrm>
        </p:spPr>
        <p:txBody>
          <a:bodyPr rtlCol="0">
            <a:normAutofit/>
          </a:bodyPr>
          <a:lstStyle/>
          <a:p>
            <a:r>
              <a:rPr lang="en-US" sz="1800" dirty="0" err="1"/>
              <a:t>ምስ</a:t>
            </a:r>
            <a:r>
              <a:rPr lang="en-US" sz="1800" dirty="0"/>
              <a:t> </a:t>
            </a:r>
            <a:r>
              <a:rPr lang="en-US" sz="1800" dirty="0" err="1"/>
              <a:t>ሓለዋ-ድሕነት</a:t>
            </a:r>
            <a:r>
              <a:rPr lang="en-US" sz="1800" dirty="0"/>
              <a:t> </a:t>
            </a:r>
            <a:r>
              <a:rPr lang="en-US" sz="1800" dirty="0" err="1"/>
              <a:t>ከምኡውን</a:t>
            </a:r>
            <a:r>
              <a:rPr lang="en-US" sz="1800" dirty="0"/>
              <a:t> </a:t>
            </a:r>
            <a:r>
              <a:rPr lang="en-US" sz="1800" dirty="0" err="1"/>
              <a:t>ፆታዊ</a:t>
            </a:r>
            <a:r>
              <a:rPr lang="en-US" sz="1800" dirty="0"/>
              <a:t> </a:t>
            </a:r>
            <a:r>
              <a:rPr lang="en-US" sz="1800" dirty="0" err="1"/>
              <a:t>ብዝበዛን</a:t>
            </a:r>
            <a:r>
              <a:rPr lang="en-US" sz="1800" dirty="0"/>
              <a:t> </a:t>
            </a:r>
            <a:r>
              <a:rPr lang="en-US" sz="1800" dirty="0" err="1"/>
              <a:t>ዓመፅን</a:t>
            </a:r>
            <a:r>
              <a:rPr lang="en-US" sz="1800" dirty="0"/>
              <a:t> </a:t>
            </a:r>
            <a:r>
              <a:rPr lang="en-US" sz="1800" dirty="0" err="1"/>
              <a:t>ፆታዊ</a:t>
            </a:r>
            <a:r>
              <a:rPr lang="en-US" sz="1800" dirty="0"/>
              <a:t> </a:t>
            </a:r>
            <a:r>
              <a:rPr lang="en-US" sz="1800" dirty="0" err="1"/>
              <a:t>መጥቃዕትን</a:t>
            </a:r>
            <a:r>
              <a:rPr lang="en-US" sz="1800" dirty="0"/>
              <a:t> (SEAH) </a:t>
            </a:r>
            <a:r>
              <a:rPr lang="en-US" sz="1800" dirty="0" err="1"/>
              <a:t>ዝተኣሳሰር</a:t>
            </a:r>
            <a:r>
              <a:rPr lang="en-US" sz="1800" dirty="0"/>
              <a:t> </a:t>
            </a:r>
            <a:r>
              <a:rPr lang="en-US" sz="1800" dirty="0" err="1"/>
              <a:t>ውድባዊ</a:t>
            </a:r>
            <a:r>
              <a:rPr lang="en-US" sz="1800" dirty="0"/>
              <a:t> </a:t>
            </a:r>
            <a:r>
              <a:rPr lang="en-US" sz="1800" dirty="0" err="1"/>
              <a:t>ሓደጋታት</a:t>
            </a:r>
            <a:r>
              <a:rPr lang="en-US" sz="1800" dirty="0"/>
              <a:t> </a:t>
            </a:r>
            <a:r>
              <a:rPr lang="en-US" sz="1800" dirty="0" err="1"/>
              <a:t>እታ</a:t>
            </a:r>
            <a:r>
              <a:rPr lang="en-US" sz="1800" dirty="0"/>
              <a:t> </a:t>
            </a:r>
            <a:r>
              <a:rPr lang="en-US" sz="1800" dirty="0" err="1"/>
              <a:t>ትካል</a:t>
            </a:r>
            <a:r>
              <a:rPr lang="en-US" sz="1800" dirty="0"/>
              <a:t> </a:t>
            </a:r>
            <a:r>
              <a:rPr lang="en-US" sz="1800" dirty="0" err="1"/>
              <a:t>ኣብ</a:t>
            </a:r>
            <a:r>
              <a:rPr lang="en-US" sz="1800" dirty="0"/>
              <a:t> </a:t>
            </a:r>
            <a:r>
              <a:rPr lang="en-US" sz="1800" dirty="0" err="1"/>
              <a:t>እተሃንፀትሉ</a:t>
            </a:r>
            <a:r>
              <a:rPr lang="en-US" sz="1800" dirty="0"/>
              <a:t> </a:t>
            </a:r>
            <a:r>
              <a:rPr lang="en-US" sz="1800" dirty="0" err="1"/>
              <a:t>ኲነታት</a:t>
            </a:r>
            <a:r>
              <a:rPr lang="en-US" sz="1800" dirty="0"/>
              <a:t>፡ </a:t>
            </a:r>
            <a:r>
              <a:rPr lang="en-US" sz="1800" dirty="0" err="1"/>
              <a:t>ኣተኲሮ</a:t>
            </a:r>
            <a:r>
              <a:rPr lang="en-US" sz="1800" dirty="0"/>
              <a:t> </a:t>
            </a:r>
            <a:r>
              <a:rPr lang="en-US" sz="1800" dirty="0" err="1"/>
              <a:t>ፕሮግራማታን</a:t>
            </a:r>
            <a:r>
              <a:rPr lang="en-US" sz="1800" dirty="0"/>
              <a:t> </a:t>
            </a:r>
            <a:r>
              <a:rPr lang="en-US" sz="1800" dirty="0" err="1"/>
              <a:t>ኣገባብ</a:t>
            </a:r>
            <a:r>
              <a:rPr lang="en-US" sz="1800" dirty="0"/>
              <a:t> </a:t>
            </a:r>
            <a:r>
              <a:rPr lang="en-US" sz="1800" dirty="0" err="1"/>
              <a:t>ኣሰራርሓ</a:t>
            </a:r>
            <a:r>
              <a:rPr lang="en-US" sz="1800" dirty="0"/>
              <a:t> </a:t>
            </a:r>
            <a:r>
              <a:rPr lang="en-US" sz="1800" dirty="0" err="1"/>
              <a:t>ንጥፈታትን</a:t>
            </a:r>
            <a:r>
              <a:rPr lang="en-US" sz="1800" dirty="0"/>
              <a:t> </a:t>
            </a:r>
            <a:r>
              <a:rPr lang="en-US" sz="1800" dirty="0" err="1"/>
              <a:t>ምርኩስ</a:t>
            </a:r>
            <a:r>
              <a:rPr lang="en-US" sz="1800" dirty="0"/>
              <a:t> </a:t>
            </a:r>
            <a:r>
              <a:rPr lang="en-US" sz="1800" dirty="0" err="1"/>
              <a:t>ዝገበረ</a:t>
            </a:r>
            <a:r>
              <a:rPr lang="en-US" sz="1800" dirty="0"/>
              <a:t> </a:t>
            </a:r>
            <a:r>
              <a:rPr lang="en-US" sz="1800" dirty="0" err="1"/>
              <a:t>እዩ</a:t>
            </a:r>
            <a:r>
              <a:rPr lang="en-US" sz="1800" dirty="0"/>
              <a:t>።</a:t>
            </a:r>
          </a:p>
          <a:p>
            <a:pPr rtl="0"/>
            <a:endParaRPr lang="en-GB" sz="2000" dirty="0">
              <a:solidFill>
                <a:srgbClr val="283A51"/>
              </a:solidFill>
            </a:endParaRPr>
          </a:p>
        </p:txBody>
      </p:sp>
      <p:sp>
        <p:nvSpPr>
          <p:cNvPr id="2" name="Slide Number Placeholder 1">
            <a:extLst>
              <a:ext uri="{FF2B5EF4-FFF2-40B4-BE49-F238E27FC236}">
                <a16:creationId xmlns:a16="http://schemas.microsoft.com/office/drawing/2014/main" id="{3F16621C-A310-4B10-B270-945FA241204C}"/>
              </a:ext>
            </a:extLst>
          </p:cNvPr>
          <p:cNvSpPr>
            <a:spLocks noGrp="1"/>
          </p:cNvSpPr>
          <p:nvPr>
            <p:ph type="sldNum" sz="quarter" idx="4"/>
          </p:nvPr>
        </p:nvSpPr>
        <p:spPr>
          <a:xfrm>
            <a:off x="611188" y="6231230"/>
            <a:ext cx="2133600" cy="365125"/>
          </a:xfrm>
        </p:spPr>
        <p:txBody>
          <a:bodyPr rtlCol="0"/>
          <a:lstStyle/>
          <a:p>
            <a:pPr rtl="0"/>
            <a:endParaRPr lang="en-US" dirty="0">
              <a:latin typeface="Helvetica" pitchFamily="2" charset="0"/>
            </a:endParaRPr>
          </a:p>
          <a:p>
            <a:pPr rtl="0"/>
            <a:fld id="{4FD9013D-92AD-C643-96A8-EBFE9D29F7C2}" type="slidenum">
              <a:rPr lang="en-US" sz="900">
                <a:latin typeface="Helvetica Light" panose="020B0403020202020204" pitchFamily="34" charset="0"/>
              </a:rPr>
              <a:pPr/>
              <a:t>13</a:t>
            </a:fld>
            <a:r>
              <a:rPr lang="ti-ET" sz="900">
                <a:latin typeface="Helvetica Light" panose="020B0403020202020204" pitchFamily="34" charset="0"/>
              </a:rPr>
              <a:t> </a:t>
            </a:r>
            <a:r>
              <a:rPr lang="ti-ET" sz="900">
                <a:solidFill>
                  <a:schemeClr val="bg2"/>
                </a:solidFill>
                <a:latin typeface="Helvetica Light" panose="020B0403020202020204" pitchFamily="34" charset="0"/>
              </a:rPr>
              <a:t>|</a:t>
            </a:r>
            <a:r>
              <a:rPr lang="ti-ET" sz="900">
                <a:latin typeface="Helvetica Light" panose="020B0403020202020204" pitchFamily="34" charset="0"/>
              </a:rPr>
              <a:t> ጉዕዞ ሓለዋ-ድሕነት</a:t>
            </a:r>
          </a:p>
        </p:txBody>
      </p:sp>
      <p:pic>
        <p:nvPicPr>
          <p:cNvPr id="4" name="Picture 3" descr="A person posing for the camera&#10;&#10;Description automatically generated">
            <a:extLst>
              <a:ext uri="{FF2B5EF4-FFF2-40B4-BE49-F238E27FC236}">
                <a16:creationId xmlns:a16="http://schemas.microsoft.com/office/drawing/2014/main" id="{47A47A12-0E4F-4A84-A599-3E624EA0D44A}"/>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623805" y="2676698"/>
            <a:ext cx="4353791" cy="2902527"/>
          </a:xfrm>
          <a:prstGeom prst="rect">
            <a:avLst/>
          </a:prstGeom>
        </p:spPr>
      </p:pic>
      <p:sp>
        <p:nvSpPr>
          <p:cNvPr id="8" name="TextBox 7">
            <a:extLst>
              <a:ext uri="{FF2B5EF4-FFF2-40B4-BE49-F238E27FC236}">
                <a16:creationId xmlns:a16="http://schemas.microsoft.com/office/drawing/2014/main" id="{9838D4AD-A4DE-4E57-8649-5C169E5D5B7D}"/>
              </a:ext>
            </a:extLst>
          </p:cNvPr>
          <p:cNvSpPr txBox="1"/>
          <p:nvPr/>
        </p:nvSpPr>
        <p:spPr>
          <a:xfrm>
            <a:off x="5104014" y="2493819"/>
            <a:ext cx="3576159" cy="3693319"/>
          </a:xfrm>
          <a:prstGeom prst="rect">
            <a:avLst/>
          </a:prstGeom>
          <a:noFill/>
        </p:spPr>
        <p:txBody>
          <a:bodyPr wrap="square" rtlCol="0">
            <a:spAutoFit/>
          </a:bodyPr>
          <a:lstStyle/>
          <a:p>
            <a:r>
              <a:rPr lang="en-US" dirty="0" err="1"/>
              <a:t>ንኣብነት</a:t>
            </a:r>
            <a:r>
              <a:rPr lang="en-US" dirty="0"/>
              <a:t>፥ </a:t>
            </a:r>
            <a:r>
              <a:rPr lang="en-US" dirty="0" err="1"/>
              <a:t>ውድባዊ</a:t>
            </a:r>
            <a:r>
              <a:rPr lang="en-US" dirty="0"/>
              <a:t> </a:t>
            </a:r>
            <a:r>
              <a:rPr lang="en-US" dirty="0" err="1"/>
              <a:t>ሓደጋታት</a:t>
            </a:r>
            <a:r>
              <a:rPr lang="en-US" dirty="0"/>
              <a:t> </a:t>
            </a:r>
            <a:r>
              <a:rPr lang="en-US" dirty="0" err="1"/>
              <a:t>ካብዚ</a:t>
            </a:r>
            <a:r>
              <a:rPr lang="en-US" dirty="0"/>
              <a:t> </a:t>
            </a:r>
            <a:r>
              <a:rPr lang="en-US" dirty="0" err="1"/>
              <a:t>ዚስዕብ</a:t>
            </a:r>
            <a:r>
              <a:rPr lang="en-US" dirty="0"/>
              <a:t> </a:t>
            </a:r>
            <a:r>
              <a:rPr lang="en-US" dirty="0" err="1"/>
              <a:t>ክመፅእ</a:t>
            </a:r>
            <a:r>
              <a:rPr lang="en-US" dirty="0"/>
              <a:t> </a:t>
            </a:r>
            <a:r>
              <a:rPr lang="en-US" dirty="0" err="1"/>
              <a:t>ይኽእል</a:t>
            </a:r>
            <a:r>
              <a:rPr lang="en-US" dirty="0"/>
              <a:t> </a:t>
            </a:r>
            <a:r>
              <a:rPr lang="en-US" dirty="0" err="1"/>
              <a:t>እዩ</a:t>
            </a:r>
            <a:r>
              <a:rPr lang="en-US" dirty="0"/>
              <a:t>፥</a:t>
            </a:r>
            <a:br>
              <a:rPr lang="en-GB" dirty="0">
                <a:solidFill>
                  <a:srgbClr val="283A51"/>
                </a:solidFill>
                <a:latin typeface="Helvetica Light" panose="020B0403020202020204"/>
              </a:rPr>
            </a:br>
            <a:endParaRPr lang="en-GB" dirty="0">
              <a:solidFill>
                <a:srgbClr val="283A51"/>
              </a:solidFill>
              <a:latin typeface="Helvetica Light" panose="020B0403020202020204"/>
            </a:endParaRPr>
          </a:p>
          <a:p>
            <a:pPr marL="285750" lvl="0" indent="-285750" fontAlgn="base">
              <a:buFont typeface="Arial" panose="020B0604020202020204" pitchFamily="34" charset="0"/>
              <a:buChar char="•"/>
            </a:pPr>
            <a:r>
              <a:rPr lang="en-US" dirty="0" err="1"/>
              <a:t>ሰራሕተኛታት</a:t>
            </a:r>
            <a:r>
              <a:rPr lang="en-US" dirty="0"/>
              <a:t> </a:t>
            </a:r>
            <a:r>
              <a:rPr lang="en-US" dirty="0" err="1"/>
              <a:t>ኣብ</a:t>
            </a:r>
            <a:r>
              <a:rPr lang="en-US" dirty="0"/>
              <a:t> </a:t>
            </a:r>
            <a:r>
              <a:rPr lang="en-US" dirty="0" err="1"/>
              <a:t>ዝቕመጥሉ</a:t>
            </a:r>
            <a:r>
              <a:rPr lang="en-US" dirty="0"/>
              <a:t> </a:t>
            </a:r>
            <a:r>
              <a:rPr lang="en-US" dirty="0" err="1"/>
              <a:t>ማሕበረሰብ</a:t>
            </a:r>
            <a:r>
              <a:rPr lang="en-US" dirty="0"/>
              <a:t> </a:t>
            </a:r>
            <a:r>
              <a:rPr lang="en-US" dirty="0" err="1"/>
              <a:t>ወይ</a:t>
            </a:r>
            <a:r>
              <a:rPr lang="en-US" dirty="0"/>
              <a:t> </a:t>
            </a:r>
            <a:r>
              <a:rPr lang="en-US" dirty="0" err="1"/>
              <a:t>ሰራሕተኛታት</a:t>
            </a:r>
            <a:r>
              <a:rPr lang="en-US" dirty="0"/>
              <a:t> </a:t>
            </a:r>
            <a:r>
              <a:rPr lang="en-US" dirty="0" err="1"/>
              <a:t>ካብ</a:t>
            </a:r>
            <a:r>
              <a:rPr lang="en-US" dirty="0"/>
              <a:t> </a:t>
            </a:r>
            <a:r>
              <a:rPr lang="en-US" dirty="0" err="1"/>
              <a:t>ቦታ</a:t>
            </a:r>
            <a:r>
              <a:rPr lang="en-US" dirty="0"/>
              <a:t> </a:t>
            </a:r>
            <a:r>
              <a:rPr lang="en-US" dirty="0" err="1"/>
              <a:t>ስራሕ</a:t>
            </a:r>
            <a:r>
              <a:rPr lang="en-US" dirty="0"/>
              <a:t> </a:t>
            </a:r>
            <a:r>
              <a:rPr lang="en-US" dirty="0" err="1"/>
              <a:t>ወፃኢ</a:t>
            </a:r>
            <a:r>
              <a:rPr lang="en-US" dirty="0"/>
              <a:t> </a:t>
            </a:r>
            <a:r>
              <a:rPr lang="en-US" dirty="0" err="1"/>
              <a:t>ምስ</a:t>
            </a:r>
            <a:r>
              <a:rPr lang="en-US" dirty="0"/>
              <a:t> </a:t>
            </a:r>
            <a:r>
              <a:rPr lang="en-US" dirty="0" err="1"/>
              <a:t>ዝኾኑ</a:t>
            </a:r>
            <a:r>
              <a:rPr lang="en-US" dirty="0"/>
              <a:t> </a:t>
            </a:r>
            <a:r>
              <a:rPr lang="en-US" dirty="0" err="1"/>
              <a:t>ካልኦት</a:t>
            </a:r>
            <a:r>
              <a:rPr lang="en-US" dirty="0"/>
              <a:t> </a:t>
            </a:r>
            <a:r>
              <a:rPr lang="en-US" dirty="0" err="1"/>
              <a:t>ኣባላት</a:t>
            </a:r>
            <a:r>
              <a:rPr lang="en-US" dirty="0"/>
              <a:t> </a:t>
            </a:r>
            <a:r>
              <a:rPr lang="en-US" dirty="0" err="1"/>
              <a:t>ማሕበረሰብ</a:t>
            </a:r>
            <a:r>
              <a:rPr lang="en-US" dirty="0"/>
              <a:t> </a:t>
            </a:r>
            <a:r>
              <a:rPr lang="en-US" dirty="0" err="1"/>
              <a:t>ዝምድናታት</a:t>
            </a:r>
            <a:r>
              <a:rPr lang="en-US" dirty="0"/>
              <a:t> </a:t>
            </a:r>
            <a:r>
              <a:rPr lang="en-US" dirty="0" err="1"/>
              <a:t>ብምምስራት</a:t>
            </a:r>
            <a:r>
              <a:rPr lang="en-US" dirty="0"/>
              <a:t> </a:t>
            </a:r>
            <a:r>
              <a:rPr lang="en-US" dirty="0" err="1"/>
              <a:t>ኣብ</a:t>
            </a:r>
            <a:r>
              <a:rPr lang="en-US" dirty="0"/>
              <a:t> </a:t>
            </a:r>
            <a:r>
              <a:rPr lang="en-US" dirty="0" err="1"/>
              <a:t>ዝሰርሕሉ</a:t>
            </a:r>
            <a:r>
              <a:rPr lang="en-US" dirty="0"/>
              <a:t> </a:t>
            </a:r>
            <a:r>
              <a:rPr lang="en-US" dirty="0" err="1"/>
              <a:t>ቦታ</a:t>
            </a:r>
            <a:r>
              <a:rPr lang="en-US" dirty="0"/>
              <a:t>።</a:t>
            </a:r>
          </a:p>
          <a:p>
            <a:pPr marL="285750" lvl="0" indent="-285750" fontAlgn="base">
              <a:buFont typeface="Arial" panose="020B0604020202020204" pitchFamily="34" charset="0"/>
              <a:buChar char="•"/>
            </a:pPr>
            <a:r>
              <a:rPr lang="en-US" dirty="0" err="1"/>
              <a:t>ኣብ</a:t>
            </a:r>
            <a:r>
              <a:rPr lang="en-US" dirty="0"/>
              <a:t> </a:t>
            </a:r>
            <a:r>
              <a:rPr lang="en-US" dirty="0" err="1"/>
              <a:t>እዋን</a:t>
            </a:r>
            <a:r>
              <a:rPr lang="en-US" dirty="0"/>
              <a:t> </a:t>
            </a:r>
            <a:r>
              <a:rPr lang="en-US" dirty="0" err="1"/>
              <a:t>ህፁፅ</a:t>
            </a:r>
            <a:r>
              <a:rPr lang="en-US" dirty="0"/>
              <a:t> </a:t>
            </a:r>
            <a:r>
              <a:rPr lang="en-US" dirty="0" err="1"/>
              <a:t>ኲነታት</a:t>
            </a:r>
            <a:r>
              <a:rPr lang="en-US" dirty="0"/>
              <a:t> </a:t>
            </a:r>
            <a:r>
              <a:rPr lang="en-US" dirty="0" err="1"/>
              <a:t>ኣዝዮም</a:t>
            </a:r>
            <a:r>
              <a:rPr lang="en-US" dirty="0"/>
              <a:t> </a:t>
            </a:r>
            <a:r>
              <a:rPr lang="en-US" dirty="0" err="1"/>
              <a:t>ብበዝሒ</a:t>
            </a:r>
            <a:r>
              <a:rPr lang="en-US" dirty="0"/>
              <a:t> </a:t>
            </a:r>
            <a:r>
              <a:rPr lang="en-US" dirty="0" err="1"/>
              <a:t>ዝቑፀሩ</a:t>
            </a:r>
            <a:r>
              <a:rPr lang="en-US" dirty="0"/>
              <a:t> </a:t>
            </a:r>
            <a:r>
              <a:rPr lang="en-US" dirty="0" err="1"/>
              <a:t>ሰራሕተኛታትን</a:t>
            </a:r>
            <a:r>
              <a:rPr lang="en-US" dirty="0"/>
              <a:t> </a:t>
            </a:r>
            <a:r>
              <a:rPr lang="en-US" dirty="0" err="1"/>
              <a:t>ግዱሳት</a:t>
            </a:r>
            <a:r>
              <a:rPr lang="en-US" dirty="0"/>
              <a:t> </a:t>
            </a:r>
            <a:r>
              <a:rPr lang="en-US" dirty="0" err="1"/>
              <a:t>ድጋፍ</a:t>
            </a:r>
            <a:r>
              <a:rPr lang="en-US" dirty="0"/>
              <a:t> </a:t>
            </a:r>
            <a:r>
              <a:rPr lang="en-US" dirty="0" err="1"/>
              <a:t>ወሃብትን</a:t>
            </a:r>
            <a:r>
              <a:rPr lang="en-US" dirty="0"/>
              <a:t> </a:t>
            </a:r>
            <a:r>
              <a:rPr lang="en-US" dirty="0" err="1"/>
              <a:t>ብቕልጡፍ</a:t>
            </a:r>
            <a:r>
              <a:rPr lang="en-US" dirty="0"/>
              <a:t> </a:t>
            </a:r>
            <a:r>
              <a:rPr lang="en-US" dirty="0" err="1"/>
              <a:t>ንኽቖፅርን</a:t>
            </a:r>
            <a:r>
              <a:rPr lang="en-US" dirty="0"/>
              <a:t> </a:t>
            </a:r>
            <a:r>
              <a:rPr lang="en-US" dirty="0" err="1"/>
              <a:t>ንኽስልጥንን</a:t>
            </a:r>
            <a:r>
              <a:rPr lang="en-US" dirty="0"/>
              <a:t> </a:t>
            </a:r>
            <a:r>
              <a:rPr lang="en-US" dirty="0" err="1"/>
              <a:t>ኣድላዪ</a:t>
            </a:r>
            <a:r>
              <a:rPr lang="en-US" dirty="0"/>
              <a:t> </a:t>
            </a:r>
            <a:r>
              <a:rPr lang="en-US" dirty="0" err="1"/>
              <a:t>ኣብ</a:t>
            </a:r>
            <a:r>
              <a:rPr lang="en-US" dirty="0"/>
              <a:t> </a:t>
            </a:r>
            <a:r>
              <a:rPr lang="en-US" dirty="0" err="1"/>
              <a:t>ዝኾነሉ</a:t>
            </a:r>
            <a:r>
              <a:rPr lang="en-US" dirty="0"/>
              <a:t> </a:t>
            </a:r>
            <a:r>
              <a:rPr lang="en-US" dirty="0" err="1"/>
              <a:t>እዋን</a:t>
            </a:r>
            <a:r>
              <a:rPr lang="en-US" dirty="0"/>
              <a:t>።</a:t>
            </a:r>
          </a:p>
          <a:p>
            <a:pPr rtl="0"/>
            <a:endParaRPr lang="en-GB" dirty="0"/>
          </a:p>
        </p:txBody>
      </p:sp>
      <p:sp>
        <p:nvSpPr>
          <p:cNvPr id="9" name="TextBox 8">
            <a:extLst>
              <a:ext uri="{FF2B5EF4-FFF2-40B4-BE49-F238E27FC236}">
                <a16:creationId xmlns:a16="http://schemas.microsoft.com/office/drawing/2014/main" id="{502C2FE0-9CA8-41E9-BC77-08893D8DA890}"/>
              </a:ext>
            </a:extLst>
          </p:cNvPr>
          <p:cNvSpPr txBox="1"/>
          <p:nvPr/>
        </p:nvSpPr>
        <p:spPr>
          <a:xfrm>
            <a:off x="623805" y="5579225"/>
            <a:ext cx="3299802" cy="276999"/>
          </a:xfrm>
          <a:prstGeom prst="rect">
            <a:avLst/>
          </a:prstGeom>
          <a:noFill/>
        </p:spPr>
        <p:txBody>
          <a:bodyPr wrap="square" rtlCol="0">
            <a:spAutoFit/>
          </a:bodyPr>
          <a:lstStyle/>
          <a:p>
            <a:pPr rtl="0"/>
            <a:r>
              <a:rPr lang="ti-ET" sz="1200"/>
              <a:t>ስእሊ ካብ ሰባስትያን ደልጋዶ (Sebastian Delgado)</a:t>
            </a:r>
          </a:p>
        </p:txBody>
      </p:sp>
    </p:spTree>
    <p:extLst>
      <p:ext uri="{BB962C8B-B14F-4D97-AF65-F5344CB8AC3E}">
        <p14:creationId xmlns:p14="http://schemas.microsoft.com/office/powerpoint/2010/main" val="363796271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11188" y="255600"/>
            <a:ext cx="8218488" cy="691200"/>
          </a:xfrm>
        </p:spPr>
        <p:txBody>
          <a:bodyPr rtlCol="0"/>
          <a:lstStyle/>
          <a:p>
            <a:pPr rtl="0"/>
            <a:r>
              <a:rPr lang="ti-ET"/>
              <a:t>ሓደጋታት ውድባዊ ሓለዋ-ድሕነት</a:t>
            </a:r>
          </a:p>
        </p:txBody>
      </p:sp>
      <p:sp>
        <p:nvSpPr>
          <p:cNvPr id="2" name="Slide Number Placeholder 1">
            <a:extLst>
              <a:ext uri="{FF2B5EF4-FFF2-40B4-BE49-F238E27FC236}">
                <a16:creationId xmlns:a16="http://schemas.microsoft.com/office/drawing/2014/main" id="{3F16621C-A310-4B10-B270-945FA241204C}"/>
              </a:ext>
            </a:extLst>
          </p:cNvPr>
          <p:cNvSpPr>
            <a:spLocks noGrp="1"/>
          </p:cNvSpPr>
          <p:nvPr>
            <p:ph type="sldNum" sz="quarter" idx="4"/>
          </p:nvPr>
        </p:nvSpPr>
        <p:spPr>
          <a:xfrm>
            <a:off x="669392" y="6276518"/>
            <a:ext cx="2133600" cy="365125"/>
          </a:xfrm>
        </p:spPr>
        <p:txBody>
          <a:bodyPr rtlCol="0"/>
          <a:lstStyle/>
          <a:p>
            <a:pPr rtl="0"/>
            <a:endParaRPr lang="en-US" dirty="0">
              <a:latin typeface="Helvetica" pitchFamily="2" charset="0"/>
            </a:endParaRPr>
          </a:p>
          <a:p>
            <a:pPr rtl="0"/>
            <a:fld id="{4FD9013D-92AD-C643-96A8-EBFE9D29F7C2}" type="slidenum">
              <a:rPr lang="en-US" sz="900">
                <a:latin typeface="Helvetica Light" panose="020B0403020202020204" pitchFamily="34" charset="0"/>
              </a:rPr>
              <a:pPr/>
              <a:t>14</a:t>
            </a:fld>
            <a:r>
              <a:rPr lang="ti-ET" sz="900">
                <a:latin typeface="Helvetica Light" panose="020B0403020202020204" pitchFamily="34" charset="0"/>
              </a:rPr>
              <a:t> </a:t>
            </a:r>
            <a:r>
              <a:rPr lang="ti-ET" sz="900">
                <a:solidFill>
                  <a:schemeClr val="bg2"/>
                </a:solidFill>
                <a:latin typeface="Helvetica Light" panose="020B0403020202020204" pitchFamily="34" charset="0"/>
              </a:rPr>
              <a:t>|</a:t>
            </a:r>
            <a:r>
              <a:rPr lang="ti-ET" sz="900">
                <a:latin typeface="Helvetica Light" panose="020B0403020202020204" pitchFamily="34" charset="0"/>
              </a:rPr>
              <a:t> ጉዕዞ ሓለዋ-ድሕነት</a:t>
            </a:r>
          </a:p>
        </p:txBody>
      </p:sp>
      <p:sp>
        <p:nvSpPr>
          <p:cNvPr id="3" name="TextBox 2">
            <a:extLst>
              <a:ext uri="{FF2B5EF4-FFF2-40B4-BE49-F238E27FC236}">
                <a16:creationId xmlns:a16="http://schemas.microsoft.com/office/drawing/2014/main" id="{7A6D2D33-9617-48F4-9E46-111982141102}"/>
              </a:ext>
            </a:extLst>
          </p:cNvPr>
          <p:cNvSpPr txBox="1"/>
          <p:nvPr/>
        </p:nvSpPr>
        <p:spPr>
          <a:xfrm>
            <a:off x="1533600" y="1574207"/>
            <a:ext cx="6974296" cy="4093428"/>
          </a:xfrm>
          <a:prstGeom prst="rect">
            <a:avLst/>
          </a:prstGeom>
          <a:noFill/>
        </p:spPr>
        <p:txBody>
          <a:bodyPr wrap="square" rtlCol="0">
            <a:spAutoFit/>
          </a:bodyPr>
          <a:lstStyle/>
          <a:p>
            <a:r>
              <a:rPr lang="en-US" sz="2000" dirty="0" err="1"/>
              <a:t>ትካላት</a:t>
            </a:r>
            <a:r>
              <a:rPr lang="en-US" sz="2000" dirty="0"/>
              <a:t> </a:t>
            </a:r>
            <a:r>
              <a:rPr lang="en-US" sz="2000" dirty="0" err="1"/>
              <a:t>ኣብ</a:t>
            </a:r>
            <a:r>
              <a:rPr lang="en-US" sz="2000" dirty="0"/>
              <a:t> </a:t>
            </a:r>
            <a:r>
              <a:rPr lang="en-US" sz="2000" dirty="0" err="1"/>
              <a:t>ኲሉ</a:t>
            </a:r>
            <a:r>
              <a:rPr lang="en-US" sz="2000" dirty="0"/>
              <a:t> </a:t>
            </a:r>
            <a:r>
              <a:rPr lang="en-US" sz="2000" dirty="0" err="1"/>
              <a:t>ክፋላት</a:t>
            </a:r>
            <a:r>
              <a:rPr lang="en-US" sz="2000" dirty="0"/>
              <a:t> </a:t>
            </a:r>
            <a:r>
              <a:rPr lang="en-US" sz="2000" dirty="0" err="1"/>
              <a:t>ትካለን</a:t>
            </a:r>
            <a:r>
              <a:rPr lang="en-US" sz="2000" dirty="0"/>
              <a:t> </a:t>
            </a:r>
            <a:r>
              <a:rPr lang="en-US" sz="2000" dirty="0" err="1"/>
              <a:t>ንዘጋጥም</a:t>
            </a:r>
            <a:r>
              <a:rPr lang="en-US" sz="2000" dirty="0"/>
              <a:t> </a:t>
            </a:r>
            <a:r>
              <a:rPr lang="en-US" sz="2000" dirty="0" err="1"/>
              <a:t>ሓደጋታት</a:t>
            </a:r>
            <a:r>
              <a:rPr lang="en-US" sz="2000" dirty="0"/>
              <a:t> </a:t>
            </a:r>
            <a:r>
              <a:rPr lang="en-US" sz="2000" dirty="0" err="1"/>
              <a:t>ፆታዊ</a:t>
            </a:r>
            <a:r>
              <a:rPr lang="en-US" sz="2000" dirty="0"/>
              <a:t> </a:t>
            </a:r>
            <a:r>
              <a:rPr lang="en-US" sz="2000" dirty="0" err="1"/>
              <a:t>ብዝበዛን</a:t>
            </a:r>
            <a:r>
              <a:rPr lang="en-US" sz="2000" dirty="0"/>
              <a:t> </a:t>
            </a:r>
            <a:r>
              <a:rPr lang="en-US" sz="2000" dirty="0" err="1"/>
              <a:t>ዓመፅን</a:t>
            </a:r>
            <a:r>
              <a:rPr lang="en-US" sz="2000" dirty="0"/>
              <a:t> </a:t>
            </a:r>
            <a:r>
              <a:rPr lang="ti-ET" sz="2000" dirty="0">
                <a:solidFill>
                  <a:srgbClr val="283A51"/>
                </a:solidFill>
                <a:latin typeface="Helvetica Light" panose="020B0403020202020204"/>
              </a:rPr>
              <a:t> </a:t>
            </a:r>
            <a:r>
              <a:rPr lang="en-US" sz="2000" dirty="0" err="1"/>
              <a:t>ፆታዊ</a:t>
            </a:r>
            <a:r>
              <a:rPr lang="en-US" sz="2000" dirty="0"/>
              <a:t> </a:t>
            </a:r>
            <a:r>
              <a:rPr lang="en-US" sz="2000" dirty="0" err="1"/>
              <a:t>መጥቃዕትን</a:t>
            </a:r>
            <a:r>
              <a:rPr lang="en-US" sz="2000" dirty="0"/>
              <a:t> (SEAH) </a:t>
            </a:r>
            <a:r>
              <a:rPr lang="en-US" sz="2000" dirty="0" err="1"/>
              <a:t>ኣለልየን</a:t>
            </a:r>
            <a:r>
              <a:rPr lang="en-US" sz="2000" dirty="0"/>
              <a:t> </a:t>
            </a:r>
            <a:r>
              <a:rPr lang="en-US" sz="2000" dirty="0" err="1"/>
              <a:t>ንኽፈልጣን</a:t>
            </a:r>
            <a:r>
              <a:rPr lang="en-US" sz="2000" dirty="0"/>
              <a:t> </a:t>
            </a:r>
            <a:r>
              <a:rPr lang="en-US" sz="2000" dirty="0" err="1"/>
              <a:t>ንኽኣልየን</a:t>
            </a:r>
            <a:r>
              <a:rPr lang="en-US" sz="2000" dirty="0"/>
              <a:t> </a:t>
            </a:r>
            <a:r>
              <a:rPr lang="en-US" sz="2000" dirty="0" err="1"/>
              <a:t>የድልየን</a:t>
            </a:r>
            <a:r>
              <a:rPr lang="en-US" sz="2000" dirty="0"/>
              <a:t> </a:t>
            </a:r>
            <a:r>
              <a:rPr lang="en-US" sz="2000" dirty="0" err="1"/>
              <a:t>እዩ</a:t>
            </a:r>
            <a:r>
              <a:rPr lang="en-US" sz="2000" dirty="0"/>
              <a:t>።</a:t>
            </a:r>
            <a:endParaRPr lang="en-GB" sz="2000" dirty="0">
              <a:solidFill>
                <a:srgbClr val="283A51"/>
              </a:solidFill>
              <a:latin typeface="Helvetica Light" panose="020B0403020202020204"/>
            </a:endParaRPr>
          </a:p>
          <a:p>
            <a:pPr rtl="0"/>
            <a:endParaRPr lang="en-GB" sz="2000" dirty="0">
              <a:solidFill>
                <a:srgbClr val="283A51"/>
              </a:solidFill>
              <a:latin typeface="Helvetica Light" panose="020B0403020202020204"/>
            </a:endParaRPr>
          </a:p>
          <a:p>
            <a:pPr rtl="0"/>
            <a:endParaRPr lang="en-GB" sz="2000" dirty="0">
              <a:solidFill>
                <a:srgbClr val="283A51"/>
              </a:solidFill>
              <a:latin typeface="Helvetica Light" panose="020B0403020202020204"/>
            </a:endParaRPr>
          </a:p>
          <a:p>
            <a:r>
              <a:rPr lang="en-US" sz="2000" dirty="0" err="1"/>
              <a:t>ትካላት</a:t>
            </a:r>
            <a:r>
              <a:rPr lang="en-US" sz="2000" dirty="0"/>
              <a:t>፡ </a:t>
            </a:r>
            <a:r>
              <a:rPr lang="en-US" sz="2000" u="sng" dirty="0" err="1">
                <a:hlinkClick r:id="rId2"/>
              </a:rPr>
              <a:t>ገምጋማት</a:t>
            </a:r>
            <a:r>
              <a:rPr lang="en-US" sz="2000" u="sng" dirty="0"/>
              <a:t> </a:t>
            </a:r>
            <a:r>
              <a:rPr lang="en-US" sz="2000" u="sng" dirty="0" err="1">
                <a:hlinkClick r:id="rId2"/>
              </a:rPr>
              <a:t>ናይቲ</a:t>
            </a:r>
            <a:r>
              <a:rPr lang="en-US" sz="2000" u="sng" dirty="0"/>
              <a:t> </a:t>
            </a:r>
            <a:r>
              <a:rPr lang="en-US" sz="2000" u="sng" dirty="0" err="1">
                <a:hlinkClick r:id="rId2"/>
              </a:rPr>
              <a:t>ዘጋጥም</a:t>
            </a:r>
            <a:r>
              <a:rPr lang="en-US" sz="2000" u="sng" dirty="0"/>
              <a:t> </a:t>
            </a:r>
            <a:r>
              <a:rPr lang="en-US" sz="2000" u="sng" dirty="0" err="1">
                <a:hlinkClick r:id="rId2"/>
              </a:rPr>
              <a:t>ሓደጋታት</a:t>
            </a:r>
            <a:r>
              <a:rPr lang="en-US" sz="2000" u="sng" dirty="0"/>
              <a:t> </a:t>
            </a:r>
            <a:r>
              <a:rPr lang="en-US" sz="2000" u="sng" dirty="0" err="1">
                <a:hlinkClick r:id="rId2"/>
              </a:rPr>
              <a:t>ንኸካይዳን</a:t>
            </a:r>
            <a:r>
              <a:rPr lang="en-US" sz="2000" u="sng" dirty="0"/>
              <a:t> </a:t>
            </a:r>
            <a:r>
              <a:rPr lang="en-US" sz="2000" dirty="0" err="1"/>
              <a:t>ፆታዊ</a:t>
            </a:r>
            <a:r>
              <a:rPr lang="en-US" sz="2000" dirty="0"/>
              <a:t> </a:t>
            </a:r>
            <a:r>
              <a:rPr lang="en-US" sz="2000" dirty="0" err="1"/>
              <a:t>ብዝበዛን</a:t>
            </a:r>
            <a:r>
              <a:rPr lang="en-US" sz="2000" dirty="0"/>
              <a:t> </a:t>
            </a:r>
            <a:r>
              <a:rPr lang="en-US" sz="2000" dirty="0" err="1"/>
              <a:t>ዓመፅን</a:t>
            </a:r>
            <a:r>
              <a:rPr lang="en-US" sz="2000" dirty="0"/>
              <a:t> </a:t>
            </a:r>
            <a:r>
              <a:rPr lang="en-US" sz="2000" dirty="0" err="1"/>
              <a:t>ፆታዊ</a:t>
            </a:r>
            <a:r>
              <a:rPr lang="en-US" sz="2000" dirty="0"/>
              <a:t> </a:t>
            </a:r>
            <a:r>
              <a:rPr lang="en-US" sz="2000" dirty="0" err="1"/>
              <a:t>መጥቃዕትን</a:t>
            </a:r>
            <a:r>
              <a:rPr lang="en-US" sz="2000" dirty="0"/>
              <a:t> </a:t>
            </a:r>
            <a:r>
              <a:rPr lang="en-US" sz="2000" dirty="0" err="1"/>
              <a:t>ንኸወግዳን</a:t>
            </a:r>
            <a:r>
              <a:rPr lang="en-US" sz="2000" dirty="0"/>
              <a:t> </a:t>
            </a:r>
            <a:r>
              <a:rPr lang="en-US" sz="2000" dirty="0" err="1"/>
              <a:t>ዘኽእለን</a:t>
            </a:r>
            <a:r>
              <a:rPr lang="en-US" sz="2000" dirty="0"/>
              <a:t> </a:t>
            </a:r>
            <a:r>
              <a:rPr lang="en-US" sz="2000" dirty="0" err="1"/>
              <a:t>ህሉው</a:t>
            </a:r>
            <a:r>
              <a:rPr lang="en-US" sz="2000" dirty="0"/>
              <a:t> </a:t>
            </a:r>
            <a:r>
              <a:rPr lang="en-US" sz="2000" dirty="0" err="1"/>
              <a:t>ናውትታትን</a:t>
            </a:r>
            <a:r>
              <a:rPr lang="en-US" sz="2000" dirty="0"/>
              <a:t> </a:t>
            </a:r>
            <a:r>
              <a:rPr lang="en-US" sz="2000" dirty="0" err="1"/>
              <a:t>ሜላታትን</a:t>
            </a:r>
            <a:r>
              <a:rPr lang="en-US" sz="2000" dirty="0"/>
              <a:t> </a:t>
            </a:r>
            <a:r>
              <a:rPr lang="en-US" sz="2000" dirty="0" err="1"/>
              <a:t>ክጥቀማ</a:t>
            </a:r>
            <a:r>
              <a:rPr lang="en-US" sz="2000" dirty="0"/>
              <a:t> </a:t>
            </a:r>
            <a:r>
              <a:rPr lang="ti-ET" sz="2000" dirty="0">
                <a:solidFill>
                  <a:srgbClr val="283A51"/>
                </a:solidFill>
                <a:latin typeface="Helvetica Light" panose="020B0403020202020204"/>
              </a:rPr>
              <a:t>ይኽእላ እየን።</a:t>
            </a:r>
          </a:p>
          <a:p>
            <a:pPr rtl="0"/>
            <a:endParaRPr lang="en-GB" sz="2000" dirty="0">
              <a:solidFill>
                <a:srgbClr val="283A51"/>
              </a:solidFill>
              <a:latin typeface="Helvetica Light" panose="020B0403020202020204"/>
            </a:endParaRPr>
          </a:p>
          <a:p>
            <a:pPr rtl="0"/>
            <a:endParaRPr lang="en-GB" sz="2000" dirty="0">
              <a:solidFill>
                <a:srgbClr val="283A51"/>
              </a:solidFill>
              <a:latin typeface="Helvetica Light" panose="020B0403020202020204"/>
            </a:endParaRPr>
          </a:p>
          <a:p>
            <a:r>
              <a:rPr lang="en-US" sz="2000" dirty="0" err="1"/>
              <a:t>ትካላት</a:t>
            </a:r>
            <a:r>
              <a:rPr lang="en-US" sz="2000" dirty="0"/>
              <a:t> </a:t>
            </a:r>
            <a:r>
              <a:rPr lang="en-US" sz="2000" dirty="0" err="1"/>
              <a:t>ነቲ</a:t>
            </a:r>
            <a:r>
              <a:rPr lang="en-US" sz="2000" dirty="0"/>
              <a:t> </a:t>
            </a:r>
            <a:r>
              <a:rPr lang="en-US" sz="2000" dirty="0" err="1"/>
              <a:t>ብቦርድ</a:t>
            </a:r>
            <a:r>
              <a:rPr lang="en-US" sz="2000" dirty="0"/>
              <a:t> </a:t>
            </a:r>
            <a:r>
              <a:rPr lang="en-US" sz="2000" dirty="0" err="1"/>
              <a:t>ዳይረክተራት</a:t>
            </a:r>
            <a:r>
              <a:rPr lang="en-US" sz="2000" dirty="0"/>
              <a:t>፣ </a:t>
            </a:r>
            <a:r>
              <a:rPr lang="en-US" sz="2000" dirty="0" err="1"/>
              <a:t>ቦርድ</a:t>
            </a:r>
            <a:r>
              <a:rPr lang="en-US" sz="2000" dirty="0"/>
              <a:t> </a:t>
            </a:r>
            <a:r>
              <a:rPr lang="en-US" sz="2000" dirty="0" err="1"/>
              <a:t>ሕድርታት</a:t>
            </a:r>
            <a:r>
              <a:rPr lang="en-US" sz="2000" dirty="0"/>
              <a:t> </a:t>
            </a:r>
            <a:r>
              <a:rPr lang="en-US" sz="2000" dirty="0" err="1"/>
              <a:t>ወይ</a:t>
            </a:r>
            <a:r>
              <a:rPr lang="en-US" sz="2000" dirty="0"/>
              <a:t> </a:t>
            </a:r>
            <a:r>
              <a:rPr lang="en-US" sz="2000" dirty="0" err="1"/>
              <a:t>ካልእ</a:t>
            </a:r>
            <a:r>
              <a:rPr lang="en-US" sz="2000" dirty="0"/>
              <a:t> </a:t>
            </a:r>
            <a:r>
              <a:rPr lang="en-US" sz="2000" dirty="0" err="1"/>
              <a:t>ኣካል</a:t>
            </a:r>
            <a:r>
              <a:rPr lang="en-US" sz="2000" dirty="0"/>
              <a:t> </a:t>
            </a:r>
            <a:r>
              <a:rPr lang="en-US" sz="2000" dirty="0" err="1"/>
              <a:t>ምሕደራን</a:t>
            </a:r>
            <a:r>
              <a:rPr lang="en-US" sz="2000" dirty="0"/>
              <a:t> </a:t>
            </a:r>
            <a:r>
              <a:rPr lang="en-US" sz="2000" dirty="0" err="1"/>
              <a:t>ምምሕዳርን</a:t>
            </a:r>
            <a:r>
              <a:rPr lang="en-US" sz="2000" dirty="0"/>
              <a:t> </a:t>
            </a:r>
            <a:r>
              <a:rPr lang="en-US" sz="2000" dirty="0" err="1"/>
              <a:t>ብቐፀሊ</a:t>
            </a:r>
            <a:r>
              <a:rPr lang="en-US" sz="2000" dirty="0"/>
              <a:t> </a:t>
            </a:r>
            <a:r>
              <a:rPr lang="en-US" sz="2000" dirty="0" err="1"/>
              <a:t>ምክትታል</a:t>
            </a:r>
            <a:r>
              <a:rPr lang="en-US" sz="2000" dirty="0"/>
              <a:t> </a:t>
            </a:r>
            <a:r>
              <a:rPr lang="en-US" sz="2000" dirty="0" err="1"/>
              <a:t>ኣብ</a:t>
            </a:r>
            <a:r>
              <a:rPr lang="en-US" sz="2000" dirty="0"/>
              <a:t> </a:t>
            </a:r>
            <a:r>
              <a:rPr lang="en-US" sz="2000" dirty="0" err="1"/>
              <a:t>ዝግበረሉ</a:t>
            </a:r>
            <a:r>
              <a:rPr lang="en-US" sz="2000" dirty="0"/>
              <a:t> </a:t>
            </a:r>
            <a:r>
              <a:rPr lang="en-US" sz="2000" dirty="0" err="1"/>
              <a:t>መዝገብ</a:t>
            </a:r>
            <a:r>
              <a:rPr lang="en-US" sz="2000" dirty="0"/>
              <a:t> </a:t>
            </a:r>
            <a:r>
              <a:rPr lang="en-US" sz="2000" dirty="0" err="1"/>
              <a:t>ሓደጋ</a:t>
            </a:r>
            <a:r>
              <a:rPr lang="en-US" sz="2000" dirty="0"/>
              <a:t> </a:t>
            </a:r>
            <a:r>
              <a:rPr lang="en-US" sz="2000" dirty="0" err="1"/>
              <a:t>ብምእታው</a:t>
            </a:r>
            <a:r>
              <a:rPr lang="en-US" sz="2000" dirty="0"/>
              <a:t> </a:t>
            </a:r>
            <a:r>
              <a:rPr lang="en-US" sz="2000" dirty="0" err="1"/>
              <a:t>ንኽፈትሕዎም</a:t>
            </a:r>
            <a:r>
              <a:rPr lang="en-US" sz="2000" dirty="0"/>
              <a:t>፡ </a:t>
            </a:r>
            <a:r>
              <a:rPr lang="en-US" sz="2000" dirty="0" err="1"/>
              <a:t>ንዝርዝር</a:t>
            </a:r>
            <a:r>
              <a:rPr lang="en-US" sz="2000" dirty="0"/>
              <a:t> </a:t>
            </a:r>
            <a:r>
              <a:rPr lang="en-US" sz="2000" dirty="0" err="1"/>
              <a:t>ቀንዲ</a:t>
            </a:r>
            <a:r>
              <a:rPr lang="en-US" sz="2000" dirty="0"/>
              <a:t> </a:t>
            </a:r>
            <a:r>
              <a:rPr lang="en-US" sz="2000" dirty="0" err="1"/>
              <a:t>ሓደጋታትን</a:t>
            </a:r>
            <a:r>
              <a:rPr lang="en-US" sz="2000" dirty="0"/>
              <a:t> </a:t>
            </a:r>
            <a:r>
              <a:rPr lang="en-US" sz="2000" dirty="0" err="1"/>
              <a:t>ስጉምታትን</a:t>
            </a:r>
            <a:r>
              <a:rPr lang="en-US" sz="2000" dirty="0"/>
              <a:t> </a:t>
            </a:r>
            <a:r>
              <a:rPr lang="en-US" sz="2000" dirty="0" err="1"/>
              <a:t>ፆታዊ</a:t>
            </a:r>
            <a:r>
              <a:rPr lang="en-US" sz="2000" dirty="0"/>
              <a:t> </a:t>
            </a:r>
            <a:r>
              <a:rPr lang="en-US" sz="2000" dirty="0" err="1"/>
              <a:t>ብዝበዛን</a:t>
            </a:r>
            <a:r>
              <a:rPr lang="en-US" sz="2000" dirty="0"/>
              <a:t> </a:t>
            </a:r>
            <a:r>
              <a:rPr lang="en-US" sz="2000" dirty="0" err="1"/>
              <a:t>ዓመፅን</a:t>
            </a:r>
            <a:r>
              <a:rPr lang="en-US" sz="2000" dirty="0"/>
              <a:t> </a:t>
            </a:r>
            <a:r>
              <a:rPr lang="en-US" sz="2000" dirty="0" err="1"/>
              <a:t>ፆታዊ</a:t>
            </a:r>
            <a:r>
              <a:rPr lang="en-US" sz="2000" dirty="0"/>
              <a:t> </a:t>
            </a:r>
            <a:r>
              <a:rPr lang="en-US" sz="2000" dirty="0" err="1"/>
              <a:t>መጥቃዕትን</a:t>
            </a:r>
            <a:r>
              <a:rPr lang="en-US" sz="2000" dirty="0"/>
              <a:t> </a:t>
            </a:r>
            <a:r>
              <a:rPr lang="en-US" sz="2000" dirty="0" err="1"/>
              <a:t>መብዛሕቱ</a:t>
            </a:r>
            <a:r>
              <a:rPr lang="en-US" sz="2000" dirty="0"/>
              <a:t> </a:t>
            </a:r>
            <a:r>
              <a:rPr lang="en-US" sz="2000" dirty="0" err="1"/>
              <a:t>ግዜ</a:t>
            </a:r>
            <a:r>
              <a:rPr lang="en-US" sz="2000" dirty="0"/>
              <a:t> </a:t>
            </a:r>
            <a:r>
              <a:rPr lang="en-US" sz="2000" dirty="0" err="1"/>
              <a:t>ይሕዛ</a:t>
            </a:r>
            <a:r>
              <a:rPr lang="en-US" sz="2000" dirty="0"/>
              <a:t> </a:t>
            </a:r>
            <a:r>
              <a:rPr lang="en-US" sz="2000" dirty="0" err="1"/>
              <a:t>እየን</a:t>
            </a:r>
            <a:r>
              <a:rPr lang="en-US" sz="2000" dirty="0"/>
              <a:t>።</a:t>
            </a:r>
          </a:p>
        </p:txBody>
      </p:sp>
      <p:pic>
        <p:nvPicPr>
          <p:cNvPr id="4" name="Graphic 3" descr="Orange">
            <a:extLst>
              <a:ext uri="{FF2B5EF4-FFF2-40B4-BE49-F238E27FC236}">
                <a16:creationId xmlns:a16="http://schemas.microsoft.com/office/drawing/2014/main" id="{04BB23CD-EADA-4EAF-B64E-DEA101E53555}"/>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619200" y="1524596"/>
            <a:ext cx="914400" cy="914400"/>
          </a:xfrm>
          <a:prstGeom prst="rect">
            <a:avLst/>
          </a:prstGeom>
        </p:spPr>
      </p:pic>
      <p:pic>
        <p:nvPicPr>
          <p:cNvPr id="9" name="Graphic 8" descr="Wrench">
            <a:extLst>
              <a:ext uri="{FF2B5EF4-FFF2-40B4-BE49-F238E27FC236}">
                <a16:creationId xmlns:a16="http://schemas.microsoft.com/office/drawing/2014/main" id="{CE02F889-528F-45C0-8ABD-635DF644325A}"/>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669392" y="3030004"/>
            <a:ext cx="797991" cy="797991"/>
          </a:xfrm>
          <a:prstGeom prst="rect">
            <a:avLst/>
          </a:prstGeom>
        </p:spPr>
      </p:pic>
      <p:pic>
        <p:nvPicPr>
          <p:cNvPr id="13" name="Graphic 12" descr="Clipboard">
            <a:extLst>
              <a:ext uri="{FF2B5EF4-FFF2-40B4-BE49-F238E27FC236}">
                <a16:creationId xmlns:a16="http://schemas.microsoft.com/office/drawing/2014/main" id="{B518F4A4-30C4-479F-8132-3B35820EC918}"/>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611188" y="4287106"/>
            <a:ext cx="914400" cy="914400"/>
          </a:xfrm>
          <a:prstGeom prst="rect">
            <a:avLst/>
          </a:prstGeom>
        </p:spPr>
      </p:pic>
    </p:spTree>
    <p:extLst>
      <p:ext uri="{BB962C8B-B14F-4D97-AF65-F5344CB8AC3E}">
        <p14:creationId xmlns:p14="http://schemas.microsoft.com/office/powerpoint/2010/main" val="130716908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C3010B-B368-4FCB-8ADB-45E8D6FF64C7}"/>
              </a:ext>
            </a:extLst>
          </p:cNvPr>
          <p:cNvSpPr>
            <a:spLocks noGrp="1"/>
          </p:cNvSpPr>
          <p:nvPr>
            <p:ph type="ctrTitle"/>
          </p:nvPr>
        </p:nvSpPr>
        <p:spPr/>
        <p:txBody>
          <a:bodyPr rtlCol="0">
            <a:normAutofit/>
          </a:bodyPr>
          <a:lstStyle/>
          <a:p>
            <a:pPr algn="ctr" rtl="0"/>
            <a:r>
              <a:rPr lang="ti-ET"/>
              <a:t>ክፋል ስለስተ'ቲ ጉዕዞ…</a:t>
            </a:r>
          </a:p>
        </p:txBody>
      </p:sp>
      <p:pic>
        <p:nvPicPr>
          <p:cNvPr id="5" name="Picture 4" descr="Diagram&#10;&#10;Description automatically generated">
            <a:extLst>
              <a:ext uri="{FF2B5EF4-FFF2-40B4-BE49-F238E27FC236}">
                <a16:creationId xmlns:a16="http://schemas.microsoft.com/office/drawing/2014/main" id="{8CCFD238-4946-4D03-AA6C-A98EC2CD77BE}"/>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0" y="1781124"/>
            <a:ext cx="9144000" cy="3740426"/>
          </a:xfrm>
          <a:prstGeom prst="rect">
            <a:avLst/>
          </a:prstGeom>
        </p:spPr>
      </p:pic>
      <p:pic>
        <p:nvPicPr>
          <p:cNvPr id="4" name="Picture 3" descr="Diagram&#10;&#10;Description automatically generated">
            <a:extLst>
              <a:ext uri="{FF2B5EF4-FFF2-40B4-BE49-F238E27FC236}">
                <a16:creationId xmlns:a16="http://schemas.microsoft.com/office/drawing/2014/main" id="{4C47AA3A-9530-4A17-96E3-05AA830805DB}"/>
              </a:ext>
            </a:extLst>
          </p:cNvPr>
          <p:cNvPicPr>
            <a:picLocks noChangeAspect="1"/>
          </p:cNvPicPr>
          <p:nvPr/>
        </p:nvPicPr>
        <p:blipFill>
          <a:blip r:embed="rId3"/>
          <a:stretch>
            <a:fillRect/>
          </a:stretch>
        </p:blipFill>
        <p:spPr>
          <a:xfrm>
            <a:off x="0" y="615899"/>
            <a:ext cx="9144000" cy="4905651"/>
          </a:xfrm>
          <a:prstGeom prst="rect">
            <a:avLst/>
          </a:prstGeom>
        </p:spPr>
      </p:pic>
    </p:spTree>
    <p:extLst>
      <p:ext uri="{BB962C8B-B14F-4D97-AF65-F5344CB8AC3E}">
        <p14:creationId xmlns:p14="http://schemas.microsoft.com/office/powerpoint/2010/main" val="338941660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11188" y="255600"/>
            <a:ext cx="8218488" cy="691200"/>
          </a:xfrm>
        </p:spPr>
        <p:txBody>
          <a:bodyPr rtlCol="0"/>
          <a:lstStyle/>
          <a:p>
            <a:r>
              <a:rPr lang="ti-ET" dirty="0"/>
              <a:t>3. </a:t>
            </a:r>
            <a:r>
              <a:rPr lang="en-US" dirty="0"/>
              <a:t>ንሓለዋ-ድሕንነት ዘድሊ ነገር እንታይ እዩ?</a:t>
            </a:r>
          </a:p>
        </p:txBody>
      </p:sp>
      <p:sp>
        <p:nvSpPr>
          <p:cNvPr id="5" name="Text Placeholder 4"/>
          <p:cNvSpPr>
            <a:spLocks noGrp="1"/>
          </p:cNvSpPr>
          <p:nvPr>
            <p:ph idx="1"/>
          </p:nvPr>
        </p:nvSpPr>
        <p:spPr>
          <a:xfrm>
            <a:off x="611190" y="1440000"/>
            <a:ext cx="7921625" cy="587583"/>
          </a:xfrm>
        </p:spPr>
        <p:txBody>
          <a:bodyPr rtlCol="0">
            <a:normAutofit/>
          </a:bodyPr>
          <a:lstStyle/>
          <a:p>
            <a:pPr rtl="0"/>
            <a:r>
              <a:rPr lang="ti-ET">
                <a:solidFill>
                  <a:srgbClr val="283A51"/>
                </a:solidFill>
              </a:rPr>
              <a:t>ውድባዊ መለኪዒታት</a:t>
            </a:r>
          </a:p>
          <a:p>
            <a:pPr lvl="2" rtl="0"/>
            <a:endParaRPr lang="en-GB" dirty="0"/>
          </a:p>
        </p:txBody>
      </p:sp>
      <p:sp>
        <p:nvSpPr>
          <p:cNvPr id="2" name="Slide Number Placeholder 1">
            <a:extLst>
              <a:ext uri="{FF2B5EF4-FFF2-40B4-BE49-F238E27FC236}">
                <a16:creationId xmlns:a16="http://schemas.microsoft.com/office/drawing/2014/main" id="{3F16621C-A310-4B10-B270-945FA241204C}"/>
              </a:ext>
            </a:extLst>
          </p:cNvPr>
          <p:cNvSpPr>
            <a:spLocks noGrp="1"/>
          </p:cNvSpPr>
          <p:nvPr>
            <p:ph type="sldNum" sz="quarter" idx="4"/>
          </p:nvPr>
        </p:nvSpPr>
        <p:spPr>
          <a:xfrm>
            <a:off x="611188" y="6248590"/>
            <a:ext cx="2133600" cy="365125"/>
          </a:xfrm>
        </p:spPr>
        <p:txBody>
          <a:bodyPr rtlCol="0"/>
          <a:lstStyle/>
          <a:p>
            <a:pPr rtl="0"/>
            <a:endParaRPr lang="en-US" dirty="0">
              <a:latin typeface="Helvetica" pitchFamily="2" charset="0"/>
            </a:endParaRPr>
          </a:p>
          <a:p>
            <a:pPr rtl="0"/>
            <a:fld id="{4FD9013D-92AD-C643-96A8-EBFE9D29F7C2}" type="slidenum">
              <a:rPr lang="en-US" sz="900">
                <a:latin typeface="Helvetica Light" panose="020B0403020202020204" pitchFamily="34" charset="0"/>
              </a:rPr>
              <a:pPr/>
              <a:t>16</a:t>
            </a:fld>
            <a:r>
              <a:rPr lang="ti-ET" sz="900">
                <a:latin typeface="Helvetica Light" panose="020B0403020202020204" pitchFamily="34" charset="0"/>
              </a:rPr>
              <a:t> </a:t>
            </a:r>
            <a:r>
              <a:rPr lang="ti-ET" sz="900">
                <a:solidFill>
                  <a:schemeClr val="bg2"/>
                </a:solidFill>
                <a:latin typeface="Helvetica Light" panose="020B0403020202020204" pitchFamily="34" charset="0"/>
              </a:rPr>
              <a:t>|</a:t>
            </a:r>
            <a:r>
              <a:rPr lang="ti-ET" sz="900">
                <a:latin typeface="Helvetica Light" panose="020B0403020202020204" pitchFamily="34" charset="0"/>
              </a:rPr>
              <a:t> ጉዕዞ ሓለዋ-ድሕነት</a:t>
            </a:r>
          </a:p>
        </p:txBody>
      </p:sp>
      <p:sp>
        <p:nvSpPr>
          <p:cNvPr id="8" name="TextBox 7">
            <a:extLst>
              <a:ext uri="{FF2B5EF4-FFF2-40B4-BE49-F238E27FC236}">
                <a16:creationId xmlns:a16="http://schemas.microsoft.com/office/drawing/2014/main" id="{1C3AA2C5-8C67-471C-B38D-9A723CB412D7}"/>
              </a:ext>
            </a:extLst>
          </p:cNvPr>
          <p:cNvSpPr txBox="1"/>
          <p:nvPr/>
        </p:nvSpPr>
        <p:spPr>
          <a:xfrm>
            <a:off x="1272209" y="2027583"/>
            <a:ext cx="7260601" cy="3754874"/>
          </a:xfrm>
          <a:prstGeom prst="rect">
            <a:avLst/>
          </a:prstGeom>
          <a:noFill/>
        </p:spPr>
        <p:txBody>
          <a:bodyPr wrap="square" rtlCol="0">
            <a:spAutoFit/>
          </a:bodyPr>
          <a:lstStyle/>
          <a:p>
            <a:pPr lvl="2"/>
            <a:r>
              <a:rPr lang="en-US" sz="2000" dirty="0" err="1"/>
              <a:t>ትካላት</a:t>
            </a:r>
            <a:r>
              <a:rPr lang="en-US" sz="2000" dirty="0"/>
              <a:t> </a:t>
            </a:r>
            <a:r>
              <a:rPr lang="en-US" sz="2000" dirty="0" err="1"/>
              <a:t>ንዂሉ</a:t>
            </a:r>
            <a:r>
              <a:rPr lang="en-US" sz="2000" dirty="0"/>
              <a:t> </a:t>
            </a:r>
            <a:r>
              <a:rPr lang="en-US" sz="2000" dirty="0" err="1"/>
              <a:t>እተፈላለየ</a:t>
            </a:r>
            <a:r>
              <a:rPr lang="en-US" sz="2000" dirty="0"/>
              <a:t> </a:t>
            </a:r>
            <a:r>
              <a:rPr lang="en-US" sz="2000" dirty="0" err="1"/>
              <a:t>ዓውድታት</a:t>
            </a:r>
            <a:r>
              <a:rPr lang="en-US" sz="2000" dirty="0"/>
              <a:t> </a:t>
            </a:r>
            <a:r>
              <a:rPr lang="en-US" sz="2000" dirty="0" err="1"/>
              <a:t>ዋኒን</a:t>
            </a:r>
            <a:r>
              <a:rPr lang="en-US" sz="2000" dirty="0"/>
              <a:t> </a:t>
            </a:r>
            <a:r>
              <a:rPr lang="en-US" sz="2000" dirty="0" err="1"/>
              <a:t>ናይ</a:t>
            </a:r>
            <a:r>
              <a:rPr lang="en-US" sz="2000" dirty="0"/>
              <a:t> </a:t>
            </a:r>
            <a:r>
              <a:rPr lang="en-US" sz="2000" dirty="0" err="1"/>
              <a:t>ገዛእ-ርእሰን</a:t>
            </a:r>
            <a:r>
              <a:rPr lang="en-US" sz="2000" dirty="0"/>
              <a:t> </a:t>
            </a:r>
            <a:r>
              <a:rPr lang="en-US" sz="2000" dirty="0" err="1"/>
              <a:t>ውድባዊ</a:t>
            </a:r>
            <a:r>
              <a:rPr lang="en-US" sz="2000" dirty="0"/>
              <a:t> </a:t>
            </a:r>
            <a:r>
              <a:rPr lang="en-US" sz="2000" dirty="0" err="1"/>
              <a:t>መልክዒታት</a:t>
            </a:r>
            <a:r>
              <a:rPr lang="en-US" sz="2000" dirty="0"/>
              <a:t> </a:t>
            </a:r>
            <a:r>
              <a:rPr lang="en-US" sz="2000" dirty="0" err="1"/>
              <a:t>ሓለዋ-ድሕነት</a:t>
            </a:r>
            <a:r>
              <a:rPr lang="en-US" sz="2000" dirty="0"/>
              <a:t> </a:t>
            </a:r>
            <a:r>
              <a:rPr lang="en-US" sz="2000" dirty="0" err="1"/>
              <a:t>መብዛሕቱ</a:t>
            </a:r>
            <a:r>
              <a:rPr lang="en-US" sz="2000" dirty="0"/>
              <a:t> </a:t>
            </a:r>
            <a:r>
              <a:rPr lang="en-US" sz="2000" dirty="0" err="1"/>
              <a:t>ግዜ</a:t>
            </a:r>
            <a:r>
              <a:rPr lang="en-US" sz="2000" dirty="0"/>
              <a:t> </a:t>
            </a:r>
            <a:r>
              <a:rPr lang="en-US" sz="2000" dirty="0" err="1"/>
              <a:t>የዳልዋ</a:t>
            </a:r>
            <a:r>
              <a:rPr lang="en-US" sz="2000" dirty="0"/>
              <a:t> </a:t>
            </a:r>
            <a:r>
              <a:rPr lang="en-US" sz="2000" dirty="0" err="1"/>
              <a:t>እየን</a:t>
            </a:r>
            <a:r>
              <a:rPr lang="en-US" sz="2000" dirty="0"/>
              <a:t>። </a:t>
            </a:r>
            <a:r>
              <a:rPr lang="en-US" sz="2000" dirty="0" err="1"/>
              <a:t>ንኣብነት</a:t>
            </a:r>
            <a:r>
              <a:rPr lang="en-US" sz="2000" dirty="0"/>
              <a:t>፥ </a:t>
            </a:r>
            <a:r>
              <a:rPr lang="en-US" sz="2000" dirty="0" err="1"/>
              <a:t>ሰብኣዊ</a:t>
            </a:r>
            <a:r>
              <a:rPr lang="en-US" sz="2000" dirty="0"/>
              <a:t> </a:t>
            </a:r>
            <a:r>
              <a:rPr lang="en-US" sz="2000" dirty="0" err="1"/>
              <a:t>ፀጋታት</a:t>
            </a:r>
            <a:r>
              <a:rPr lang="en-US" sz="2000" dirty="0"/>
              <a:t>፡ </a:t>
            </a:r>
            <a:r>
              <a:rPr lang="en-US" sz="2000" dirty="0" err="1"/>
              <a:t>ፕሮግራማትን</a:t>
            </a:r>
            <a:r>
              <a:rPr lang="en-US" sz="2000" dirty="0"/>
              <a:t> </a:t>
            </a:r>
            <a:r>
              <a:rPr lang="en-US" sz="2000" dirty="0" err="1"/>
              <a:t>ሽርክነታትን</a:t>
            </a:r>
            <a:r>
              <a:rPr lang="en-US" sz="2000" dirty="0"/>
              <a:t> </a:t>
            </a:r>
            <a:r>
              <a:rPr lang="en-US" sz="2000" dirty="0" err="1"/>
              <a:t>ዝምልከት</a:t>
            </a:r>
            <a:r>
              <a:rPr lang="en-US" sz="2000" dirty="0"/>
              <a:t>።</a:t>
            </a:r>
          </a:p>
          <a:p>
            <a:pPr lvl="2"/>
            <a:endParaRPr lang="en-US" sz="2000" dirty="0">
              <a:solidFill>
                <a:srgbClr val="283A51"/>
              </a:solidFill>
              <a:latin typeface="Helvetica Light" panose="020B0403020202020204"/>
            </a:endParaRPr>
          </a:p>
          <a:p>
            <a:pPr lvl="2"/>
            <a:endParaRPr lang="en-GB" sz="2000" dirty="0">
              <a:solidFill>
                <a:srgbClr val="283A51"/>
              </a:solidFill>
              <a:latin typeface="Helvetica Light" panose="020B0403020202020204"/>
            </a:endParaRPr>
          </a:p>
          <a:p>
            <a:pPr lvl="2"/>
            <a:r>
              <a:rPr lang="en-US" sz="2000" dirty="0" err="1"/>
              <a:t>ውድባዊ</a:t>
            </a:r>
            <a:r>
              <a:rPr lang="en-US" sz="2000" dirty="0"/>
              <a:t> </a:t>
            </a:r>
            <a:r>
              <a:rPr lang="en-US" sz="2000" dirty="0" err="1"/>
              <a:t>መለክዒታት</a:t>
            </a:r>
            <a:r>
              <a:rPr lang="en-US" sz="2000" dirty="0"/>
              <a:t> </a:t>
            </a:r>
            <a:r>
              <a:rPr lang="en-US" sz="2000" dirty="0" err="1"/>
              <a:t>ብፅላት</a:t>
            </a:r>
            <a:r>
              <a:rPr lang="en-US" sz="2000" dirty="0"/>
              <a:t> </a:t>
            </a:r>
            <a:r>
              <a:rPr lang="en-US" sz="2000" dirty="0" err="1"/>
              <a:t>ረድኤትን</a:t>
            </a:r>
            <a:r>
              <a:rPr lang="en-US" sz="2000" dirty="0"/>
              <a:t> </a:t>
            </a:r>
            <a:r>
              <a:rPr lang="en-US" sz="2000" dirty="0" err="1"/>
              <a:t>ልምዓትን</a:t>
            </a:r>
            <a:r>
              <a:rPr lang="en-US" sz="2000" dirty="0"/>
              <a:t> </a:t>
            </a:r>
            <a:r>
              <a:rPr lang="en-US" sz="2000" dirty="0" err="1"/>
              <a:t>ምስ</a:t>
            </a:r>
            <a:r>
              <a:rPr lang="en-US" sz="2000" dirty="0"/>
              <a:t> </a:t>
            </a:r>
            <a:r>
              <a:rPr lang="en-US" sz="2000" dirty="0" err="1"/>
              <a:t>እተዳለወ</a:t>
            </a:r>
            <a:r>
              <a:rPr lang="en-US" sz="2000" dirty="0"/>
              <a:t> </a:t>
            </a:r>
            <a:r>
              <a:rPr lang="en-US" sz="2000" dirty="0" err="1"/>
              <a:t>ኣህጉራዊ</a:t>
            </a:r>
            <a:r>
              <a:rPr lang="en-US" sz="2000" dirty="0"/>
              <a:t> </a:t>
            </a:r>
            <a:r>
              <a:rPr lang="ti-ET" sz="2000" dirty="0">
                <a:solidFill>
                  <a:srgbClr val="283A51"/>
                </a:solidFill>
                <a:latin typeface="Helvetica Light" panose="020B0403020202020204"/>
              </a:rPr>
              <a:t>መልክዒታት ክሰማማዕ ይግባእ።</a:t>
            </a:r>
            <a:br>
              <a:rPr lang="en-GB" sz="2000" dirty="0">
                <a:solidFill>
                  <a:srgbClr val="283A51"/>
                </a:solidFill>
                <a:latin typeface="Helvetica Light" panose="020B0403020202020204"/>
              </a:rPr>
            </a:br>
            <a:endParaRPr lang="en-GB" sz="2000" dirty="0">
              <a:solidFill>
                <a:srgbClr val="283A51"/>
              </a:solidFill>
              <a:latin typeface="Helvetica Light" panose="020B0403020202020204"/>
            </a:endParaRPr>
          </a:p>
          <a:p>
            <a:pPr lvl="2"/>
            <a:r>
              <a:rPr lang="en-US" sz="2000" dirty="0" err="1"/>
              <a:t>ንውጥን</a:t>
            </a:r>
            <a:r>
              <a:rPr lang="en-US" sz="2000" dirty="0"/>
              <a:t> </a:t>
            </a:r>
            <a:r>
              <a:rPr lang="en-US" sz="2000" dirty="0" err="1"/>
              <a:t>ትግበራ</a:t>
            </a:r>
            <a:r>
              <a:rPr lang="en-US" sz="2000" dirty="0"/>
              <a:t> </a:t>
            </a:r>
            <a:r>
              <a:rPr lang="en-US" sz="2000" dirty="0" err="1"/>
              <a:t>ክትትልን</a:t>
            </a:r>
            <a:r>
              <a:rPr lang="en-US" sz="2000" dirty="0"/>
              <a:t> </a:t>
            </a:r>
            <a:r>
              <a:rPr lang="en-US" sz="2000" dirty="0" err="1"/>
              <a:t>ገምጋምን</a:t>
            </a:r>
            <a:r>
              <a:rPr lang="en-US" sz="2000" dirty="0"/>
              <a:t> </a:t>
            </a:r>
            <a:r>
              <a:rPr lang="en-US" sz="2000" dirty="0" err="1"/>
              <a:t>ተባሂሉ</a:t>
            </a:r>
            <a:r>
              <a:rPr lang="en-US" sz="2000" dirty="0"/>
              <a:t> </a:t>
            </a:r>
            <a:r>
              <a:rPr lang="en-US" sz="2000" dirty="0" err="1"/>
              <a:t>ድማ</a:t>
            </a:r>
            <a:r>
              <a:rPr lang="en-US" sz="2000" dirty="0"/>
              <a:t> </a:t>
            </a:r>
            <a:r>
              <a:rPr lang="en-US" sz="2000" dirty="0" err="1"/>
              <a:t>ኣብ</a:t>
            </a:r>
            <a:r>
              <a:rPr lang="en-US" sz="2000" dirty="0"/>
              <a:t> </a:t>
            </a:r>
            <a:r>
              <a:rPr lang="en-US" sz="2000" dirty="0" err="1"/>
              <a:t>ጥቕሚ</a:t>
            </a:r>
            <a:r>
              <a:rPr lang="en-US" sz="2000" dirty="0"/>
              <a:t> </a:t>
            </a:r>
            <a:r>
              <a:rPr lang="en-US" sz="2000" dirty="0" err="1"/>
              <a:t>ክውዕል</a:t>
            </a:r>
            <a:r>
              <a:rPr lang="en-US" sz="2000" dirty="0"/>
              <a:t> </a:t>
            </a:r>
            <a:r>
              <a:rPr lang="en-US" sz="2000" dirty="0" err="1"/>
              <a:t>ይኽእል</a:t>
            </a:r>
            <a:r>
              <a:rPr lang="en-US" sz="2000" dirty="0"/>
              <a:t> </a:t>
            </a:r>
            <a:r>
              <a:rPr lang="ti-ET" sz="2000" dirty="0">
                <a:solidFill>
                  <a:srgbClr val="283A51"/>
                </a:solidFill>
                <a:latin typeface="Helvetica Light" panose="020B0403020202020204"/>
              </a:rPr>
              <a:t>ይኽእል እዩ። </a:t>
            </a:r>
            <a:r>
              <a:rPr lang="en-US" sz="2000" dirty="0" err="1"/>
              <a:t>እዩ</a:t>
            </a:r>
            <a:r>
              <a:rPr lang="en-US" sz="2000" dirty="0"/>
              <a:t>። </a:t>
            </a:r>
            <a:r>
              <a:rPr lang="en-US" sz="2000" dirty="0" err="1"/>
              <a:t>እታ</a:t>
            </a:r>
            <a:r>
              <a:rPr lang="en-US" sz="2000" dirty="0"/>
              <a:t> </a:t>
            </a:r>
            <a:r>
              <a:rPr lang="en-US" sz="2000" dirty="0" err="1"/>
              <a:t>ትካል</a:t>
            </a:r>
            <a:r>
              <a:rPr lang="en-US" sz="2000" dirty="0"/>
              <a:t> </a:t>
            </a:r>
            <a:r>
              <a:rPr lang="en-US" sz="2000" dirty="0" err="1"/>
              <a:t>ኣብ</a:t>
            </a:r>
            <a:r>
              <a:rPr lang="en-US" sz="2000" dirty="0"/>
              <a:t> </a:t>
            </a:r>
            <a:r>
              <a:rPr lang="en-US" sz="2000" dirty="0" err="1"/>
              <a:t>ምሕደራ</a:t>
            </a:r>
            <a:r>
              <a:rPr lang="en-US" sz="2000" dirty="0"/>
              <a:t> </a:t>
            </a:r>
            <a:r>
              <a:rPr lang="en-US" sz="2000" dirty="0" err="1"/>
              <a:t>ሓለዋ-ድሕነት</a:t>
            </a:r>
            <a:r>
              <a:rPr lang="en-US" sz="2000" dirty="0"/>
              <a:t> </a:t>
            </a:r>
            <a:r>
              <a:rPr lang="en-US" sz="2000" dirty="0" err="1"/>
              <a:t>ብንጥፈት</a:t>
            </a:r>
            <a:r>
              <a:rPr lang="en-US" sz="2000" dirty="0"/>
              <a:t> </a:t>
            </a:r>
            <a:r>
              <a:rPr lang="en-US" sz="2000" dirty="0" err="1"/>
              <a:t>ከምእተዓዪ</a:t>
            </a:r>
            <a:r>
              <a:rPr lang="en-US" sz="2000" dirty="0"/>
              <a:t> </a:t>
            </a:r>
            <a:r>
              <a:rPr lang="en-US" sz="2000" dirty="0" err="1"/>
              <a:t>ድማ</a:t>
            </a:r>
            <a:r>
              <a:rPr lang="en-US" sz="2000" dirty="0"/>
              <a:t> </a:t>
            </a:r>
            <a:r>
              <a:rPr lang="en-US" sz="2000" dirty="0" err="1"/>
              <a:t>ንለገስቲ</a:t>
            </a:r>
            <a:r>
              <a:rPr lang="en-US" sz="2000" dirty="0"/>
              <a:t> </a:t>
            </a:r>
            <a:r>
              <a:rPr lang="en-US" sz="2000" dirty="0" err="1"/>
              <a:t>ተርኢ</a:t>
            </a:r>
            <a:r>
              <a:rPr lang="en-US" sz="2000" dirty="0"/>
              <a:t>።</a:t>
            </a:r>
            <a:endParaRPr lang="ti-ET" dirty="0"/>
          </a:p>
          <a:p>
            <a:pPr rtl="0"/>
            <a:endParaRPr lang="en-GB" dirty="0"/>
          </a:p>
        </p:txBody>
      </p:sp>
      <p:pic>
        <p:nvPicPr>
          <p:cNvPr id="10" name="Graphic 9" descr="Radar Chart">
            <a:extLst>
              <a:ext uri="{FF2B5EF4-FFF2-40B4-BE49-F238E27FC236}">
                <a16:creationId xmlns:a16="http://schemas.microsoft.com/office/drawing/2014/main" id="{6EEFC77B-EF94-42A4-B3A2-7A9742E250D4}"/>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921026" y="2060555"/>
            <a:ext cx="914400" cy="914400"/>
          </a:xfrm>
          <a:prstGeom prst="rect">
            <a:avLst/>
          </a:prstGeom>
        </p:spPr>
      </p:pic>
      <p:pic>
        <p:nvPicPr>
          <p:cNvPr id="12" name="Graphic 11" descr="Rating 3 Star">
            <a:extLst>
              <a:ext uri="{FF2B5EF4-FFF2-40B4-BE49-F238E27FC236}">
                <a16:creationId xmlns:a16="http://schemas.microsoft.com/office/drawing/2014/main" id="{E8EB2111-03CA-4DC7-A3C8-EEA3F3A22881}"/>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921026" y="3366074"/>
            <a:ext cx="914400" cy="914400"/>
          </a:xfrm>
          <a:prstGeom prst="rect">
            <a:avLst/>
          </a:prstGeom>
        </p:spPr>
      </p:pic>
      <p:pic>
        <p:nvPicPr>
          <p:cNvPr id="14" name="Graphic 13" descr="Arrow circle">
            <a:extLst>
              <a:ext uri="{FF2B5EF4-FFF2-40B4-BE49-F238E27FC236}">
                <a16:creationId xmlns:a16="http://schemas.microsoft.com/office/drawing/2014/main" id="{5F8DD226-28D9-4372-9D18-F4B8346A9343}"/>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921026" y="4473783"/>
            <a:ext cx="914400" cy="914400"/>
          </a:xfrm>
          <a:prstGeom prst="rect">
            <a:avLst/>
          </a:prstGeom>
        </p:spPr>
      </p:pic>
    </p:spTree>
    <p:extLst>
      <p:ext uri="{BB962C8B-B14F-4D97-AF65-F5344CB8AC3E}">
        <p14:creationId xmlns:p14="http://schemas.microsoft.com/office/powerpoint/2010/main" val="411115770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11188" y="255600"/>
            <a:ext cx="8218488" cy="691200"/>
          </a:xfrm>
        </p:spPr>
        <p:txBody>
          <a:bodyPr rtlCol="0"/>
          <a:lstStyle/>
          <a:p>
            <a:pPr rtl="0"/>
            <a:r>
              <a:rPr lang="ti-ET"/>
              <a:t>3. ሓለዋ-ድሕነት ንምግባር ዘድሊ ነገር እንታይ እዩ?</a:t>
            </a:r>
          </a:p>
        </p:txBody>
      </p:sp>
      <p:sp>
        <p:nvSpPr>
          <p:cNvPr id="5" name="Text Placeholder 4"/>
          <p:cNvSpPr>
            <a:spLocks noGrp="1"/>
          </p:cNvSpPr>
          <p:nvPr>
            <p:ph idx="1"/>
          </p:nvPr>
        </p:nvSpPr>
        <p:spPr>
          <a:xfrm>
            <a:off x="611187" y="1320730"/>
            <a:ext cx="7921625" cy="4796502"/>
          </a:xfrm>
        </p:spPr>
        <p:txBody>
          <a:bodyPr rtlCol="0">
            <a:normAutofit fontScale="92500" lnSpcReduction="20000"/>
          </a:bodyPr>
          <a:lstStyle/>
          <a:p>
            <a:pPr rtl="0"/>
            <a:r>
              <a:rPr lang="ti-ET" sz="2600" dirty="0">
                <a:solidFill>
                  <a:srgbClr val="283A51"/>
                </a:solidFill>
              </a:rPr>
              <a:t>ውድባዊ ባህልን መሪሕነትን</a:t>
            </a:r>
            <a:br>
              <a:rPr lang="en-GB" dirty="0"/>
            </a:br>
            <a:endParaRPr lang="en-GB" dirty="0">
              <a:solidFill>
                <a:schemeClr val="tx2"/>
              </a:solidFill>
            </a:endParaRPr>
          </a:p>
          <a:p>
            <a:r>
              <a:rPr lang="en-US" dirty="0" err="1">
                <a:solidFill>
                  <a:schemeClr val="tx2"/>
                </a:solidFill>
              </a:rPr>
              <a:t>ፖሊሲታትን</a:t>
            </a:r>
            <a:r>
              <a:rPr lang="en-US" dirty="0">
                <a:solidFill>
                  <a:schemeClr val="tx2"/>
                </a:solidFill>
              </a:rPr>
              <a:t> </a:t>
            </a:r>
            <a:r>
              <a:rPr lang="en-US" dirty="0" err="1">
                <a:solidFill>
                  <a:schemeClr val="tx2"/>
                </a:solidFill>
              </a:rPr>
              <a:t>ቅጥዕታትን</a:t>
            </a:r>
            <a:r>
              <a:rPr lang="en-US" dirty="0">
                <a:solidFill>
                  <a:schemeClr val="tx2"/>
                </a:solidFill>
              </a:rPr>
              <a:t> </a:t>
            </a:r>
            <a:r>
              <a:rPr lang="en-US" dirty="0" err="1">
                <a:solidFill>
                  <a:schemeClr val="tx2"/>
                </a:solidFill>
              </a:rPr>
              <a:t>ኣገደስቲ</a:t>
            </a:r>
            <a:r>
              <a:rPr lang="en-US" dirty="0">
                <a:solidFill>
                  <a:schemeClr val="tx2"/>
                </a:solidFill>
              </a:rPr>
              <a:t> </a:t>
            </a:r>
            <a:r>
              <a:rPr lang="en-US" dirty="0" err="1">
                <a:solidFill>
                  <a:schemeClr val="tx2"/>
                </a:solidFill>
              </a:rPr>
              <a:t>እኳ</a:t>
            </a:r>
            <a:r>
              <a:rPr lang="en-US" dirty="0">
                <a:solidFill>
                  <a:schemeClr val="tx2"/>
                </a:solidFill>
              </a:rPr>
              <a:t> </a:t>
            </a:r>
            <a:r>
              <a:rPr lang="en-US" dirty="0" err="1">
                <a:solidFill>
                  <a:schemeClr val="tx2"/>
                </a:solidFill>
              </a:rPr>
              <a:t>እንተኾኑ</a:t>
            </a:r>
            <a:r>
              <a:rPr lang="en-US" dirty="0">
                <a:solidFill>
                  <a:schemeClr val="tx2"/>
                </a:solidFill>
              </a:rPr>
              <a:t> </a:t>
            </a:r>
            <a:r>
              <a:rPr lang="en-US" dirty="0" err="1">
                <a:solidFill>
                  <a:schemeClr val="tx2"/>
                </a:solidFill>
              </a:rPr>
              <a:t>ውሑሳት</a:t>
            </a:r>
            <a:r>
              <a:rPr lang="en-US" dirty="0">
                <a:solidFill>
                  <a:schemeClr val="tx2"/>
                </a:solidFill>
              </a:rPr>
              <a:t> </a:t>
            </a:r>
            <a:r>
              <a:rPr lang="en-US" dirty="0" err="1">
                <a:solidFill>
                  <a:schemeClr val="tx2"/>
                </a:solidFill>
              </a:rPr>
              <a:t>ትካላት</a:t>
            </a:r>
            <a:r>
              <a:rPr lang="en-US" dirty="0">
                <a:solidFill>
                  <a:schemeClr val="tx2"/>
                </a:solidFill>
              </a:rPr>
              <a:t> </a:t>
            </a:r>
            <a:r>
              <a:rPr lang="en-US" dirty="0" err="1">
                <a:solidFill>
                  <a:schemeClr val="tx2"/>
                </a:solidFill>
              </a:rPr>
              <a:t>ንምፍጣር</a:t>
            </a:r>
            <a:r>
              <a:rPr lang="en-US" dirty="0">
                <a:solidFill>
                  <a:schemeClr val="tx2"/>
                </a:solidFill>
              </a:rPr>
              <a:t> </a:t>
            </a:r>
            <a:r>
              <a:rPr lang="en-US" dirty="0" err="1">
                <a:solidFill>
                  <a:schemeClr val="tx2"/>
                </a:solidFill>
              </a:rPr>
              <a:t>ግን</a:t>
            </a:r>
            <a:r>
              <a:rPr lang="en-US" dirty="0">
                <a:solidFill>
                  <a:schemeClr val="tx2"/>
                </a:solidFill>
              </a:rPr>
              <a:t> </a:t>
            </a:r>
            <a:r>
              <a:rPr lang="en-US" dirty="0" err="1">
                <a:solidFill>
                  <a:schemeClr val="tx2"/>
                </a:solidFill>
              </a:rPr>
              <a:t>እኹል</a:t>
            </a:r>
            <a:r>
              <a:rPr lang="en-US" dirty="0">
                <a:solidFill>
                  <a:schemeClr val="tx2"/>
                </a:solidFill>
              </a:rPr>
              <a:t> </a:t>
            </a:r>
            <a:r>
              <a:rPr lang="en-US" dirty="0" err="1">
                <a:solidFill>
                  <a:schemeClr val="tx2"/>
                </a:solidFill>
              </a:rPr>
              <a:t>ኸይከውን</a:t>
            </a:r>
            <a:r>
              <a:rPr lang="en-US" dirty="0">
                <a:solidFill>
                  <a:schemeClr val="tx2"/>
                </a:solidFill>
              </a:rPr>
              <a:t> </a:t>
            </a:r>
            <a:r>
              <a:rPr lang="en-US" dirty="0" err="1">
                <a:solidFill>
                  <a:schemeClr val="tx2"/>
                </a:solidFill>
              </a:rPr>
              <a:t>ይኽእል</a:t>
            </a:r>
            <a:r>
              <a:rPr lang="en-US" dirty="0">
                <a:solidFill>
                  <a:schemeClr val="tx2"/>
                </a:solidFill>
              </a:rPr>
              <a:t> </a:t>
            </a:r>
            <a:r>
              <a:rPr lang="en-US" dirty="0" err="1">
                <a:solidFill>
                  <a:schemeClr val="tx2"/>
                </a:solidFill>
              </a:rPr>
              <a:t>እዩ</a:t>
            </a:r>
            <a:r>
              <a:rPr lang="en-US" dirty="0">
                <a:solidFill>
                  <a:schemeClr val="tx2"/>
                </a:solidFill>
              </a:rPr>
              <a:t>። </a:t>
            </a:r>
            <a:r>
              <a:rPr lang="en-US" dirty="0" err="1">
                <a:solidFill>
                  <a:schemeClr val="tx2"/>
                </a:solidFill>
              </a:rPr>
              <a:t>ባህልን</a:t>
            </a:r>
            <a:r>
              <a:rPr lang="en-US" dirty="0">
                <a:solidFill>
                  <a:schemeClr val="tx2"/>
                </a:solidFill>
              </a:rPr>
              <a:t> </a:t>
            </a:r>
            <a:r>
              <a:rPr lang="en-US" dirty="0" err="1">
                <a:solidFill>
                  <a:schemeClr val="tx2"/>
                </a:solidFill>
              </a:rPr>
              <a:t>መሪሕነት</a:t>
            </a:r>
            <a:r>
              <a:rPr lang="en-US" dirty="0">
                <a:solidFill>
                  <a:schemeClr val="tx2"/>
                </a:solidFill>
              </a:rPr>
              <a:t> </a:t>
            </a:r>
            <a:r>
              <a:rPr lang="en-US" dirty="0" err="1">
                <a:solidFill>
                  <a:schemeClr val="tx2"/>
                </a:solidFill>
              </a:rPr>
              <a:t>ትካል</a:t>
            </a:r>
            <a:r>
              <a:rPr lang="en-US" dirty="0">
                <a:solidFill>
                  <a:schemeClr val="tx2"/>
                </a:solidFill>
              </a:rPr>
              <a:t> </a:t>
            </a:r>
            <a:r>
              <a:rPr lang="en-US" dirty="0" err="1">
                <a:solidFill>
                  <a:schemeClr val="tx2"/>
                </a:solidFill>
              </a:rPr>
              <a:t>ውፅኢታዊ</a:t>
            </a:r>
            <a:r>
              <a:rPr lang="en-US" dirty="0">
                <a:solidFill>
                  <a:schemeClr val="tx2"/>
                </a:solidFill>
              </a:rPr>
              <a:t> </a:t>
            </a:r>
            <a:r>
              <a:rPr lang="en-US" dirty="0" err="1">
                <a:solidFill>
                  <a:schemeClr val="tx2"/>
                </a:solidFill>
              </a:rPr>
              <a:t>ሓለዋ-ድሕነት</a:t>
            </a:r>
            <a:r>
              <a:rPr lang="en-US" dirty="0">
                <a:solidFill>
                  <a:schemeClr val="tx2"/>
                </a:solidFill>
              </a:rPr>
              <a:t> </a:t>
            </a:r>
            <a:r>
              <a:rPr lang="en-US" dirty="0" err="1">
                <a:solidFill>
                  <a:schemeClr val="tx2"/>
                </a:solidFill>
              </a:rPr>
              <a:t>ንኽህሉ</a:t>
            </a:r>
            <a:r>
              <a:rPr lang="en-US" dirty="0">
                <a:solidFill>
                  <a:schemeClr val="tx2"/>
                </a:solidFill>
              </a:rPr>
              <a:t> </a:t>
            </a:r>
            <a:r>
              <a:rPr lang="en-US" dirty="0" err="1">
                <a:solidFill>
                  <a:schemeClr val="tx2"/>
                </a:solidFill>
              </a:rPr>
              <a:t>ኣዝዩ</a:t>
            </a:r>
            <a:r>
              <a:rPr lang="en-US" dirty="0">
                <a:solidFill>
                  <a:schemeClr val="tx2"/>
                </a:solidFill>
              </a:rPr>
              <a:t> </a:t>
            </a:r>
            <a:r>
              <a:rPr lang="en-US" dirty="0" err="1">
                <a:solidFill>
                  <a:schemeClr val="tx2"/>
                </a:solidFill>
              </a:rPr>
              <a:t>ኣገዳሲ</a:t>
            </a:r>
            <a:r>
              <a:rPr lang="en-US" dirty="0">
                <a:solidFill>
                  <a:schemeClr val="tx2"/>
                </a:solidFill>
              </a:rPr>
              <a:t> </a:t>
            </a:r>
            <a:r>
              <a:rPr lang="en-US" dirty="0" err="1">
                <a:solidFill>
                  <a:schemeClr val="tx2"/>
                </a:solidFill>
              </a:rPr>
              <a:t>እዩ</a:t>
            </a:r>
            <a:r>
              <a:rPr lang="en-US" dirty="0">
                <a:solidFill>
                  <a:schemeClr val="tx2"/>
                </a:solidFill>
              </a:rPr>
              <a:t>።</a:t>
            </a:r>
          </a:p>
          <a:p>
            <a:endParaRPr lang="en-GB" dirty="0">
              <a:solidFill>
                <a:schemeClr val="tx2"/>
              </a:solidFill>
            </a:endParaRPr>
          </a:p>
          <a:p>
            <a:r>
              <a:rPr lang="en-US" dirty="0" err="1">
                <a:solidFill>
                  <a:schemeClr val="tx2"/>
                </a:solidFill>
              </a:rPr>
              <a:t>ትካላት</a:t>
            </a:r>
            <a:r>
              <a:rPr lang="en-US" dirty="0">
                <a:solidFill>
                  <a:schemeClr val="tx2"/>
                </a:solidFill>
              </a:rPr>
              <a:t> </a:t>
            </a:r>
            <a:r>
              <a:rPr lang="en-US" dirty="0" err="1">
                <a:solidFill>
                  <a:schemeClr val="tx2"/>
                </a:solidFill>
              </a:rPr>
              <a:t>ስልጣን</a:t>
            </a:r>
            <a:r>
              <a:rPr lang="en-US" dirty="0">
                <a:solidFill>
                  <a:schemeClr val="tx2"/>
                </a:solidFill>
              </a:rPr>
              <a:t> </a:t>
            </a:r>
            <a:r>
              <a:rPr lang="en-US" dirty="0" err="1">
                <a:solidFill>
                  <a:schemeClr val="tx2"/>
                </a:solidFill>
              </a:rPr>
              <a:t>ኣብቲ</a:t>
            </a:r>
            <a:r>
              <a:rPr lang="en-US" dirty="0">
                <a:solidFill>
                  <a:schemeClr val="tx2"/>
                </a:solidFill>
              </a:rPr>
              <a:t> </a:t>
            </a:r>
            <a:r>
              <a:rPr lang="en-US" dirty="0" err="1">
                <a:solidFill>
                  <a:schemeClr val="tx2"/>
                </a:solidFill>
              </a:rPr>
              <a:t>ትካል</a:t>
            </a:r>
            <a:r>
              <a:rPr lang="en-US" dirty="0">
                <a:solidFill>
                  <a:schemeClr val="tx2"/>
                </a:solidFill>
              </a:rPr>
              <a:t> </a:t>
            </a:r>
            <a:r>
              <a:rPr lang="en-US" dirty="0" err="1">
                <a:solidFill>
                  <a:schemeClr val="tx2"/>
                </a:solidFill>
              </a:rPr>
              <a:t>ኣበይ</a:t>
            </a:r>
            <a:r>
              <a:rPr lang="en-US" dirty="0">
                <a:solidFill>
                  <a:schemeClr val="tx2"/>
                </a:solidFill>
              </a:rPr>
              <a:t> </a:t>
            </a:r>
            <a:r>
              <a:rPr lang="en-US" dirty="0" err="1">
                <a:solidFill>
                  <a:schemeClr val="tx2"/>
                </a:solidFill>
              </a:rPr>
              <a:t>ፀፍሒ</a:t>
            </a:r>
            <a:r>
              <a:rPr lang="en-US" dirty="0">
                <a:solidFill>
                  <a:schemeClr val="tx2"/>
                </a:solidFill>
              </a:rPr>
              <a:t> </a:t>
            </a:r>
            <a:r>
              <a:rPr lang="en-US" dirty="0" err="1">
                <a:solidFill>
                  <a:schemeClr val="tx2"/>
                </a:solidFill>
              </a:rPr>
              <a:t>ከምዘሎን</a:t>
            </a:r>
            <a:r>
              <a:rPr lang="en-US" dirty="0">
                <a:solidFill>
                  <a:schemeClr val="tx2"/>
                </a:solidFill>
              </a:rPr>
              <a:t> </a:t>
            </a:r>
            <a:r>
              <a:rPr lang="en-US" dirty="0" err="1">
                <a:solidFill>
                  <a:schemeClr val="tx2"/>
                </a:solidFill>
              </a:rPr>
              <a:t>እቲ</a:t>
            </a:r>
            <a:r>
              <a:rPr lang="en-US" dirty="0">
                <a:solidFill>
                  <a:schemeClr val="tx2"/>
                </a:solidFill>
              </a:rPr>
              <a:t> </a:t>
            </a:r>
            <a:r>
              <a:rPr lang="en-US" dirty="0" err="1">
                <a:solidFill>
                  <a:schemeClr val="tx2"/>
                </a:solidFill>
              </a:rPr>
              <a:t>ስልጣን</a:t>
            </a:r>
            <a:r>
              <a:rPr lang="en-US" dirty="0">
                <a:solidFill>
                  <a:schemeClr val="tx2"/>
                </a:solidFill>
              </a:rPr>
              <a:t> </a:t>
            </a:r>
            <a:r>
              <a:rPr lang="en-US" dirty="0" err="1">
                <a:solidFill>
                  <a:schemeClr val="tx2"/>
                </a:solidFill>
              </a:rPr>
              <a:t>ድማ</a:t>
            </a:r>
            <a:r>
              <a:rPr lang="en-US" dirty="0">
                <a:solidFill>
                  <a:schemeClr val="tx2"/>
                </a:solidFill>
              </a:rPr>
              <a:t> </a:t>
            </a:r>
            <a:r>
              <a:rPr lang="en-US" dirty="0" err="1">
                <a:solidFill>
                  <a:schemeClr val="tx2"/>
                </a:solidFill>
              </a:rPr>
              <a:t>ኣብ</a:t>
            </a:r>
            <a:r>
              <a:rPr lang="en-US" dirty="0">
                <a:solidFill>
                  <a:schemeClr val="tx2"/>
                </a:solidFill>
              </a:rPr>
              <a:t> </a:t>
            </a:r>
            <a:r>
              <a:rPr lang="en-US" dirty="0" err="1">
                <a:solidFill>
                  <a:schemeClr val="tx2"/>
                </a:solidFill>
              </a:rPr>
              <a:t>ባህሊ</a:t>
            </a:r>
            <a:r>
              <a:rPr lang="en-US" dirty="0">
                <a:solidFill>
                  <a:schemeClr val="tx2"/>
                </a:solidFill>
              </a:rPr>
              <a:t> </a:t>
            </a:r>
            <a:r>
              <a:rPr lang="en-US" dirty="0" err="1">
                <a:solidFill>
                  <a:schemeClr val="tx2"/>
                </a:solidFill>
              </a:rPr>
              <a:t>ትካል</a:t>
            </a:r>
            <a:r>
              <a:rPr lang="en-US" dirty="0">
                <a:solidFill>
                  <a:schemeClr val="tx2"/>
                </a:solidFill>
              </a:rPr>
              <a:t> </a:t>
            </a:r>
            <a:r>
              <a:rPr lang="en-US" dirty="0" err="1">
                <a:solidFill>
                  <a:schemeClr val="tx2"/>
                </a:solidFill>
              </a:rPr>
              <a:t>ብእወንታዊ</a:t>
            </a:r>
            <a:r>
              <a:rPr lang="en-US" dirty="0">
                <a:solidFill>
                  <a:schemeClr val="tx2"/>
                </a:solidFill>
              </a:rPr>
              <a:t> </a:t>
            </a:r>
            <a:r>
              <a:rPr lang="en-US" dirty="0" err="1">
                <a:solidFill>
                  <a:schemeClr val="tx2"/>
                </a:solidFill>
              </a:rPr>
              <a:t>ወይ</a:t>
            </a:r>
            <a:r>
              <a:rPr lang="en-US" dirty="0">
                <a:solidFill>
                  <a:schemeClr val="tx2"/>
                </a:solidFill>
              </a:rPr>
              <a:t> </a:t>
            </a:r>
            <a:r>
              <a:rPr lang="en-US" dirty="0" err="1">
                <a:solidFill>
                  <a:schemeClr val="tx2"/>
                </a:solidFill>
              </a:rPr>
              <a:t>ኣሉታዊ</a:t>
            </a:r>
            <a:r>
              <a:rPr lang="en-US" dirty="0">
                <a:solidFill>
                  <a:schemeClr val="tx2"/>
                </a:solidFill>
              </a:rPr>
              <a:t> </a:t>
            </a:r>
            <a:r>
              <a:rPr lang="en-US" dirty="0" err="1">
                <a:solidFill>
                  <a:schemeClr val="tx2"/>
                </a:solidFill>
              </a:rPr>
              <a:t>ኣገባብ</a:t>
            </a:r>
            <a:r>
              <a:rPr lang="en-US" dirty="0">
                <a:solidFill>
                  <a:schemeClr val="tx2"/>
                </a:solidFill>
              </a:rPr>
              <a:t> </a:t>
            </a:r>
            <a:r>
              <a:rPr lang="en-US" dirty="0" err="1">
                <a:solidFill>
                  <a:schemeClr val="tx2"/>
                </a:solidFill>
              </a:rPr>
              <a:t>ፅልዋ</a:t>
            </a:r>
            <a:r>
              <a:rPr lang="en-US" dirty="0">
                <a:solidFill>
                  <a:schemeClr val="tx2"/>
                </a:solidFill>
              </a:rPr>
              <a:t> </a:t>
            </a:r>
            <a:r>
              <a:rPr lang="en-US" dirty="0" err="1">
                <a:solidFill>
                  <a:schemeClr val="tx2"/>
                </a:solidFill>
              </a:rPr>
              <a:t>ብኸመይ</a:t>
            </a:r>
            <a:r>
              <a:rPr lang="en-US" dirty="0">
                <a:solidFill>
                  <a:schemeClr val="tx2"/>
                </a:solidFill>
              </a:rPr>
              <a:t> </a:t>
            </a:r>
            <a:r>
              <a:rPr lang="en-US" dirty="0" err="1">
                <a:solidFill>
                  <a:schemeClr val="tx2"/>
                </a:solidFill>
              </a:rPr>
              <a:t>ከምዝገብርን</a:t>
            </a:r>
            <a:r>
              <a:rPr lang="en-US" dirty="0">
                <a:solidFill>
                  <a:schemeClr val="tx2"/>
                </a:solidFill>
              </a:rPr>
              <a:t> </a:t>
            </a:r>
            <a:r>
              <a:rPr lang="en-US" dirty="0" err="1">
                <a:solidFill>
                  <a:schemeClr val="tx2"/>
                </a:solidFill>
              </a:rPr>
              <a:t>ክርድኣ</a:t>
            </a:r>
            <a:r>
              <a:rPr lang="en-US" dirty="0">
                <a:solidFill>
                  <a:schemeClr val="tx2"/>
                </a:solidFill>
              </a:rPr>
              <a:t> </a:t>
            </a:r>
            <a:r>
              <a:rPr lang="en-US" dirty="0" err="1">
                <a:solidFill>
                  <a:schemeClr val="tx2"/>
                </a:solidFill>
              </a:rPr>
              <a:t>የድልየን</a:t>
            </a:r>
            <a:r>
              <a:rPr lang="en-US" dirty="0">
                <a:solidFill>
                  <a:schemeClr val="tx2"/>
                </a:solidFill>
              </a:rPr>
              <a:t>።</a:t>
            </a:r>
            <a:endParaRPr lang="en-US" sz="1200" dirty="0">
              <a:solidFill>
                <a:schemeClr val="tx2"/>
              </a:solidFill>
            </a:endParaRPr>
          </a:p>
          <a:p>
            <a:pPr lvl="2" rtl="0"/>
            <a:endParaRPr lang="en-GB" dirty="0">
              <a:solidFill>
                <a:schemeClr val="tx2"/>
              </a:solidFill>
            </a:endParaRPr>
          </a:p>
          <a:p>
            <a:r>
              <a:rPr lang="en-US" dirty="0" err="1">
                <a:solidFill>
                  <a:schemeClr val="tx2"/>
                </a:solidFill>
              </a:rPr>
              <a:t>ትካላት</a:t>
            </a:r>
            <a:r>
              <a:rPr lang="en-US" dirty="0">
                <a:solidFill>
                  <a:schemeClr val="tx2"/>
                </a:solidFill>
              </a:rPr>
              <a:t> </a:t>
            </a:r>
            <a:r>
              <a:rPr lang="en-US" dirty="0" err="1">
                <a:solidFill>
                  <a:schemeClr val="tx2"/>
                </a:solidFill>
              </a:rPr>
              <a:t>መሪሕነት</a:t>
            </a:r>
            <a:r>
              <a:rPr lang="en-US" dirty="0">
                <a:solidFill>
                  <a:schemeClr val="tx2"/>
                </a:solidFill>
              </a:rPr>
              <a:t> </a:t>
            </a:r>
            <a:r>
              <a:rPr lang="en-US" dirty="0" err="1">
                <a:solidFill>
                  <a:schemeClr val="tx2"/>
                </a:solidFill>
              </a:rPr>
              <a:t>ብዝገብሮ</a:t>
            </a:r>
            <a:r>
              <a:rPr lang="en-US" dirty="0">
                <a:solidFill>
                  <a:schemeClr val="tx2"/>
                </a:solidFill>
              </a:rPr>
              <a:t> </a:t>
            </a:r>
            <a:r>
              <a:rPr lang="en-US" dirty="0" err="1">
                <a:solidFill>
                  <a:schemeClr val="tx2"/>
                </a:solidFill>
              </a:rPr>
              <a:t>ኣቀራርባ</a:t>
            </a:r>
            <a:r>
              <a:rPr lang="en-US" dirty="0">
                <a:solidFill>
                  <a:schemeClr val="tx2"/>
                </a:solidFill>
              </a:rPr>
              <a:t> </a:t>
            </a:r>
            <a:r>
              <a:rPr lang="en-US" dirty="0" err="1">
                <a:solidFill>
                  <a:schemeClr val="tx2"/>
                </a:solidFill>
              </a:rPr>
              <a:t>ንዘለወን</a:t>
            </a:r>
            <a:r>
              <a:rPr lang="en-US" dirty="0">
                <a:solidFill>
                  <a:schemeClr val="tx2"/>
                </a:solidFill>
              </a:rPr>
              <a:t> </a:t>
            </a:r>
            <a:r>
              <a:rPr lang="en-US" dirty="0" err="1">
                <a:solidFill>
                  <a:schemeClr val="tx2"/>
                </a:solidFill>
              </a:rPr>
              <a:t>ባህሊ</a:t>
            </a:r>
            <a:r>
              <a:rPr lang="en-US" dirty="0">
                <a:solidFill>
                  <a:schemeClr val="tx2"/>
                </a:solidFill>
              </a:rPr>
              <a:t> </a:t>
            </a:r>
            <a:r>
              <a:rPr lang="en-US" dirty="0" err="1">
                <a:solidFill>
                  <a:schemeClr val="tx2"/>
                </a:solidFill>
              </a:rPr>
              <a:t>ኽቕይራ</a:t>
            </a:r>
            <a:r>
              <a:rPr lang="en-US" dirty="0">
                <a:solidFill>
                  <a:schemeClr val="tx2"/>
                </a:solidFill>
              </a:rPr>
              <a:t> </a:t>
            </a:r>
            <a:r>
              <a:rPr lang="en-US" dirty="0" err="1">
                <a:solidFill>
                  <a:schemeClr val="tx2"/>
                </a:solidFill>
              </a:rPr>
              <a:t>ይኽእላ</a:t>
            </a:r>
            <a:r>
              <a:rPr lang="en-US" dirty="0">
                <a:solidFill>
                  <a:schemeClr val="tx2"/>
                </a:solidFill>
              </a:rPr>
              <a:t> </a:t>
            </a:r>
            <a:r>
              <a:rPr lang="en-US" dirty="0" err="1">
                <a:solidFill>
                  <a:schemeClr val="tx2"/>
                </a:solidFill>
              </a:rPr>
              <a:t>እየን</a:t>
            </a:r>
            <a:r>
              <a:rPr lang="en-US" dirty="0">
                <a:solidFill>
                  <a:schemeClr val="tx2"/>
                </a:solidFill>
              </a:rPr>
              <a:t>። </a:t>
            </a:r>
            <a:r>
              <a:rPr lang="en-US" dirty="0" err="1">
                <a:solidFill>
                  <a:schemeClr val="tx2"/>
                </a:solidFill>
              </a:rPr>
              <a:t>መራሕቲ</a:t>
            </a:r>
            <a:r>
              <a:rPr lang="en-US" dirty="0">
                <a:solidFill>
                  <a:schemeClr val="tx2"/>
                </a:solidFill>
              </a:rPr>
              <a:t> </a:t>
            </a:r>
            <a:r>
              <a:rPr lang="en-US" dirty="0" err="1">
                <a:solidFill>
                  <a:schemeClr val="tx2"/>
                </a:solidFill>
              </a:rPr>
              <a:t>ኣብቲ</a:t>
            </a:r>
            <a:r>
              <a:rPr lang="en-US" dirty="0">
                <a:solidFill>
                  <a:schemeClr val="tx2"/>
                </a:solidFill>
              </a:rPr>
              <a:t> </a:t>
            </a:r>
            <a:r>
              <a:rPr lang="en-US" dirty="0" err="1">
                <a:solidFill>
                  <a:schemeClr val="tx2"/>
                </a:solidFill>
              </a:rPr>
              <a:t>ምስ</a:t>
            </a:r>
            <a:r>
              <a:rPr lang="en-US" dirty="0">
                <a:solidFill>
                  <a:schemeClr val="tx2"/>
                </a:solidFill>
              </a:rPr>
              <a:t> </a:t>
            </a:r>
            <a:r>
              <a:rPr lang="en-US" dirty="0" err="1">
                <a:solidFill>
                  <a:schemeClr val="tx2"/>
                </a:solidFill>
              </a:rPr>
              <a:t>ካልኦት</a:t>
            </a:r>
            <a:r>
              <a:rPr lang="en-US" dirty="0">
                <a:solidFill>
                  <a:schemeClr val="tx2"/>
                </a:solidFill>
              </a:rPr>
              <a:t> </a:t>
            </a:r>
            <a:r>
              <a:rPr lang="en-US" dirty="0" err="1">
                <a:solidFill>
                  <a:schemeClr val="tx2"/>
                </a:solidFill>
              </a:rPr>
              <a:t>ኣብ</a:t>
            </a:r>
            <a:r>
              <a:rPr lang="en-US" dirty="0">
                <a:solidFill>
                  <a:schemeClr val="tx2"/>
                </a:solidFill>
              </a:rPr>
              <a:t> </a:t>
            </a:r>
            <a:r>
              <a:rPr lang="en-US" dirty="0" err="1">
                <a:solidFill>
                  <a:schemeClr val="tx2"/>
                </a:solidFill>
              </a:rPr>
              <a:t>ዝገብርዎ</a:t>
            </a:r>
            <a:r>
              <a:rPr lang="en-US" dirty="0">
                <a:solidFill>
                  <a:schemeClr val="tx2"/>
                </a:solidFill>
              </a:rPr>
              <a:t> </a:t>
            </a:r>
            <a:r>
              <a:rPr lang="en-US" dirty="0" err="1">
                <a:solidFill>
                  <a:schemeClr val="tx2"/>
                </a:solidFill>
              </a:rPr>
              <a:t>ዝምድናታት</a:t>
            </a:r>
            <a:r>
              <a:rPr lang="en-US" dirty="0">
                <a:solidFill>
                  <a:schemeClr val="tx2"/>
                </a:solidFill>
              </a:rPr>
              <a:t> </a:t>
            </a:r>
            <a:r>
              <a:rPr lang="en-US" dirty="0" err="1">
                <a:solidFill>
                  <a:schemeClr val="tx2"/>
                </a:solidFill>
              </a:rPr>
              <a:t>ኣኽብሮትን</a:t>
            </a:r>
            <a:r>
              <a:rPr lang="en-US" dirty="0">
                <a:solidFill>
                  <a:schemeClr val="tx2"/>
                </a:solidFill>
              </a:rPr>
              <a:t> </a:t>
            </a:r>
            <a:r>
              <a:rPr lang="en-US" dirty="0" err="1">
                <a:solidFill>
                  <a:schemeClr val="tx2"/>
                </a:solidFill>
              </a:rPr>
              <a:t>ተሓታትነትን</a:t>
            </a:r>
            <a:r>
              <a:rPr lang="en-US" dirty="0">
                <a:solidFill>
                  <a:schemeClr val="tx2"/>
                </a:solidFill>
              </a:rPr>
              <a:t> </a:t>
            </a:r>
            <a:r>
              <a:rPr lang="en-US" dirty="0" err="1">
                <a:solidFill>
                  <a:schemeClr val="tx2"/>
                </a:solidFill>
              </a:rPr>
              <a:t>እንተርእዩ</a:t>
            </a:r>
            <a:r>
              <a:rPr lang="en-US" dirty="0">
                <a:solidFill>
                  <a:schemeClr val="tx2"/>
                </a:solidFill>
              </a:rPr>
              <a:t> </a:t>
            </a:r>
            <a:r>
              <a:rPr lang="en-US" dirty="0" err="1">
                <a:solidFill>
                  <a:schemeClr val="tx2"/>
                </a:solidFill>
              </a:rPr>
              <a:t>ውሑሳትን</a:t>
            </a:r>
            <a:r>
              <a:rPr lang="en-US" dirty="0">
                <a:solidFill>
                  <a:schemeClr val="tx2"/>
                </a:solidFill>
              </a:rPr>
              <a:t> </a:t>
            </a:r>
            <a:r>
              <a:rPr lang="en-US" dirty="0" err="1">
                <a:solidFill>
                  <a:schemeClr val="tx2"/>
                </a:solidFill>
              </a:rPr>
              <a:t>ኣዝየን</a:t>
            </a:r>
            <a:r>
              <a:rPr lang="en-US" dirty="0">
                <a:solidFill>
                  <a:schemeClr val="tx2"/>
                </a:solidFill>
              </a:rPr>
              <a:t> </a:t>
            </a:r>
            <a:r>
              <a:rPr lang="en-US" dirty="0" err="1">
                <a:solidFill>
                  <a:schemeClr val="tx2"/>
                </a:solidFill>
              </a:rPr>
              <a:t>ውፅኢታውያንን</a:t>
            </a:r>
            <a:r>
              <a:rPr lang="en-US" dirty="0">
                <a:solidFill>
                  <a:schemeClr val="tx2"/>
                </a:solidFill>
              </a:rPr>
              <a:t> </a:t>
            </a:r>
            <a:r>
              <a:rPr lang="en-US" dirty="0" err="1">
                <a:solidFill>
                  <a:schemeClr val="tx2"/>
                </a:solidFill>
              </a:rPr>
              <a:t>ትካላት</a:t>
            </a:r>
            <a:r>
              <a:rPr lang="en-US" dirty="0">
                <a:solidFill>
                  <a:schemeClr val="tx2"/>
                </a:solidFill>
              </a:rPr>
              <a:t> </a:t>
            </a:r>
            <a:r>
              <a:rPr lang="en-US" dirty="0" err="1">
                <a:solidFill>
                  <a:schemeClr val="tx2"/>
                </a:solidFill>
              </a:rPr>
              <a:t>ይሃንፁ</a:t>
            </a:r>
            <a:r>
              <a:rPr lang="en-US" dirty="0">
                <a:solidFill>
                  <a:schemeClr val="tx2"/>
                </a:solidFill>
              </a:rPr>
              <a:t>።</a:t>
            </a:r>
            <a:endParaRPr lang="en-US" sz="1200" dirty="0">
              <a:solidFill>
                <a:schemeClr val="tx2"/>
              </a:solidFill>
            </a:endParaRPr>
          </a:p>
          <a:p>
            <a:pPr lvl="2" rtl="0"/>
            <a:endParaRPr lang="en-GB" dirty="0"/>
          </a:p>
          <a:p>
            <a:r>
              <a:rPr lang="en-US" dirty="0" err="1">
                <a:solidFill>
                  <a:schemeClr val="tx2"/>
                </a:solidFill>
              </a:rPr>
              <a:t>ንለውጢ</a:t>
            </a:r>
            <a:r>
              <a:rPr lang="en-US" dirty="0">
                <a:solidFill>
                  <a:schemeClr val="tx2"/>
                </a:solidFill>
              </a:rPr>
              <a:t> </a:t>
            </a:r>
            <a:r>
              <a:rPr lang="en-US" u="sng" dirty="0" err="1">
                <a:hlinkClick r:id="rId2"/>
              </a:rPr>
              <a:t>ውድባዊ</a:t>
            </a:r>
            <a:r>
              <a:rPr lang="en-US" u="sng" dirty="0"/>
              <a:t> </a:t>
            </a:r>
            <a:r>
              <a:rPr lang="en-US" u="sng" dirty="0" err="1">
                <a:hlinkClick r:id="rId2"/>
              </a:rPr>
              <a:t>ባህሊ</a:t>
            </a:r>
            <a:r>
              <a:rPr lang="en-US" u="sng" dirty="0"/>
              <a:t> </a:t>
            </a:r>
            <a:r>
              <a:rPr lang="en-US" u="sng" dirty="0" err="1">
                <a:hlinkClick r:id="rId2"/>
              </a:rPr>
              <a:t>ዘገልግል</a:t>
            </a:r>
            <a:r>
              <a:rPr lang="en-US" u="sng" dirty="0"/>
              <a:t> </a:t>
            </a:r>
            <a:r>
              <a:rPr lang="en-US" u="sng" dirty="0" err="1">
                <a:hlinkClick r:id="rId2"/>
              </a:rPr>
              <a:t>ናውትታት</a:t>
            </a:r>
            <a:r>
              <a:rPr lang="en-US" u="sng" dirty="0">
                <a:hlinkClick r:id="rId2"/>
              </a:rPr>
              <a:t>፡</a:t>
            </a:r>
            <a:r>
              <a:rPr lang="en-US" u="sng" dirty="0"/>
              <a:t> </a:t>
            </a:r>
            <a:r>
              <a:rPr lang="en-US" dirty="0" err="1">
                <a:solidFill>
                  <a:schemeClr val="tx2"/>
                </a:solidFill>
              </a:rPr>
              <a:t>ንፀብፃብ</a:t>
            </a:r>
            <a:r>
              <a:rPr lang="en-US" dirty="0">
                <a:solidFill>
                  <a:schemeClr val="tx2"/>
                </a:solidFill>
              </a:rPr>
              <a:t> </a:t>
            </a:r>
            <a:r>
              <a:rPr lang="en-US" dirty="0" err="1">
                <a:solidFill>
                  <a:schemeClr val="tx2"/>
                </a:solidFill>
              </a:rPr>
              <a:t>ውድባዊ</a:t>
            </a:r>
            <a:r>
              <a:rPr lang="en-US" dirty="0">
                <a:solidFill>
                  <a:schemeClr val="tx2"/>
                </a:solidFill>
              </a:rPr>
              <a:t> </a:t>
            </a:r>
            <a:r>
              <a:rPr lang="en-US" dirty="0" err="1">
                <a:solidFill>
                  <a:schemeClr val="tx2"/>
                </a:solidFill>
              </a:rPr>
              <a:t>ባህሊ</a:t>
            </a:r>
            <a:r>
              <a:rPr lang="en-US" dirty="0">
                <a:solidFill>
                  <a:schemeClr val="tx2"/>
                </a:solidFill>
              </a:rPr>
              <a:t> </a:t>
            </a:r>
            <a:r>
              <a:rPr lang="en-US" dirty="0" err="1">
                <a:solidFill>
                  <a:schemeClr val="tx2"/>
                </a:solidFill>
              </a:rPr>
              <a:t>መምርሒ</a:t>
            </a:r>
            <a:r>
              <a:rPr lang="en-US" dirty="0">
                <a:solidFill>
                  <a:schemeClr val="tx2"/>
                </a:solidFill>
              </a:rPr>
              <a:t> </a:t>
            </a:r>
            <a:r>
              <a:rPr lang="en-US" dirty="0" err="1">
                <a:solidFill>
                  <a:schemeClr val="tx2"/>
                </a:solidFill>
              </a:rPr>
              <a:t>ውድባዊ</a:t>
            </a:r>
            <a:r>
              <a:rPr lang="en-US" dirty="0">
                <a:solidFill>
                  <a:schemeClr val="tx2"/>
                </a:solidFill>
              </a:rPr>
              <a:t> </a:t>
            </a:r>
            <a:r>
              <a:rPr lang="en-US" dirty="0" err="1">
                <a:solidFill>
                  <a:schemeClr val="tx2"/>
                </a:solidFill>
              </a:rPr>
              <a:t>ለውጢ</a:t>
            </a:r>
            <a:r>
              <a:rPr lang="en-US" dirty="0">
                <a:solidFill>
                  <a:schemeClr val="tx2"/>
                </a:solidFill>
              </a:rPr>
              <a:t> </a:t>
            </a:r>
            <a:r>
              <a:rPr lang="en-US" dirty="0" err="1">
                <a:solidFill>
                  <a:schemeClr val="tx2"/>
                </a:solidFill>
              </a:rPr>
              <a:t>ከምኡውን</a:t>
            </a:r>
            <a:r>
              <a:rPr lang="en-US" dirty="0">
                <a:solidFill>
                  <a:schemeClr val="tx2"/>
                </a:solidFill>
              </a:rPr>
              <a:t> </a:t>
            </a:r>
            <a:r>
              <a:rPr lang="en-US" dirty="0" err="1">
                <a:solidFill>
                  <a:schemeClr val="tx2"/>
                </a:solidFill>
              </a:rPr>
              <a:t>ብቕዓት</a:t>
            </a:r>
            <a:r>
              <a:rPr lang="en-US" dirty="0">
                <a:solidFill>
                  <a:schemeClr val="tx2"/>
                </a:solidFill>
              </a:rPr>
              <a:t> </a:t>
            </a:r>
            <a:r>
              <a:rPr lang="en-US" dirty="0" err="1">
                <a:solidFill>
                  <a:schemeClr val="tx2"/>
                </a:solidFill>
              </a:rPr>
              <a:t>መሪሕነትን</a:t>
            </a:r>
            <a:r>
              <a:rPr lang="en-US" dirty="0">
                <a:solidFill>
                  <a:schemeClr val="tx2"/>
                </a:solidFill>
              </a:rPr>
              <a:t> </a:t>
            </a:r>
            <a:r>
              <a:rPr lang="en-US" dirty="0" err="1">
                <a:solidFill>
                  <a:schemeClr val="tx2"/>
                </a:solidFill>
              </a:rPr>
              <a:t>ቻርተራት</a:t>
            </a:r>
            <a:r>
              <a:rPr lang="en-US" dirty="0">
                <a:solidFill>
                  <a:schemeClr val="tx2"/>
                </a:solidFill>
              </a:rPr>
              <a:t> </a:t>
            </a:r>
            <a:r>
              <a:rPr lang="en-US" dirty="0" err="1">
                <a:solidFill>
                  <a:schemeClr val="tx2"/>
                </a:solidFill>
              </a:rPr>
              <a:t>ሓለዋ-ድሕነትን</a:t>
            </a:r>
            <a:r>
              <a:rPr lang="en-US" dirty="0">
                <a:solidFill>
                  <a:schemeClr val="tx2"/>
                </a:solidFill>
              </a:rPr>
              <a:t> </a:t>
            </a:r>
            <a:r>
              <a:rPr lang="en-US" dirty="0" err="1">
                <a:solidFill>
                  <a:schemeClr val="tx2"/>
                </a:solidFill>
              </a:rPr>
              <a:t>የጠቓልል</a:t>
            </a:r>
            <a:r>
              <a:rPr lang="en-US" dirty="0">
                <a:solidFill>
                  <a:schemeClr val="tx2"/>
                </a:solidFill>
              </a:rPr>
              <a:t>።</a:t>
            </a:r>
            <a:endParaRPr lang="en-US" sz="1200" dirty="0">
              <a:solidFill>
                <a:schemeClr val="tx2"/>
              </a:solidFill>
            </a:endParaRPr>
          </a:p>
        </p:txBody>
      </p:sp>
      <p:sp>
        <p:nvSpPr>
          <p:cNvPr id="2" name="Slide Number Placeholder 1">
            <a:extLst>
              <a:ext uri="{FF2B5EF4-FFF2-40B4-BE49-F238E27FC236}">
                <a16:creationId xmlns:a16="http://schemas.microsoft.com/office/drawing/2014/main" id="{3F16621C-A310-4B10-B270-945FA241204C}"/>
              </a:ext>
            </a:extLst>
          </p:cNvPr>
          <p:cNvSpPr>
            <a:spLocks noGrp="1"/>
          </p:cNvSpPr>
          <p:nvPr>
            <p:ph type="sldNum" sz="quarter" idx="4"/>
          </p:nvPr>
        </p:nvSpPr>
        <p:spPr>
          <a:xfrm>
            <a:off x="611187" y="6220686"/>
            <a:ext cx="2133600" cy="365125"/>
          </a:xfrm>
        </p:spPr>
        <p:txBody>
          <a:bodyPr rtlCol="0"/>
          <a:lstStyle/>
          <a:p>
            <a:pPr rtl="0"/>
            <a:endParaRPr lang="en-US" dirty="0">
              <a:latin typeface="Helvetica" pitchFamily="2" charset="0"/>
            </a:endParaRPr>
          </a:p>
          <a:p>
            <a:pPr rtl="0"/>
            <a:fld id="{4FD9013D-92AD-C643-96A8-EBFE9D29F7C2}" type="slidenum">
              <a:rPr lang="en-US" sz="900">
                <a:latin typeface="Helvetica Light" panose="020B0403020202020204" pitchFamily="34" charset="0"/>
              </a:rPr>
              <a:pPr/>
              <a:t>17</a:t>
            </a:fld>
            <a:r>
              <a:rPr lang="ti-ET" sz="900">
                <a:latin typeface="Helvetica Light" panose="020B0403020202020204" pitchFamily="34" charset="0"/>
              </a:rPr>
              <a:t> </a:t>
            </a:r>
            <a:r>
              <a:rPr lang="ti-ET" sz="900">
                <a:solidFill>
                  <a:schemeClr val="bg2"/>
                </a:solidFill>
                <a:latin typeface="Helvetica Light" panose="020B0403020202020204" pitchFamily="34" charset="0"/>
              </a:rPr>
              <a:t>|</a:t>
            </a:r>
            <a:r>
              <a:rPr lang="ti-ET" sz="900">
                <a:latin typeface="Helvetica Light" panose="020B0403020202020204" pitchFamily="34" charset="0"/>
              </a:rPr>
              <a:t> ጉዕዞ ሓለዋ-ድሕነት</a:t>
            </a:r>
          </a:p>
        </p:txBody>
      </p:sp>
    </p:spTree>
    <p:extLst>
      <p:ext uri="{BB962C8B-B14F-4D97-AF65-F5344CB8AC3E}">
        <p14:creationId xmlns:p14="http://schemas.microsoft.com/office/powerpoint/2010/main" val="170724982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11188" y="255600"/>
            <a:ext cx="8218488" cy="691200"/>
          </a:xfrm>
        </p:spPr>
        <p:txBody>
          <a:bodyPr rtlCol="0"/>
          <a:lstStyle/>
          <a:p>
            <a:pPr rtl="0"/>
            <a:r>
              <a:rPr lang="ti-ET"/>
              <a:t>3. ንሓለዋ-ድሕነት ዘድሊ ነገር እንታይ እዩ?</a:t>
            </a:r>
          </a:p>
        </p:txBody>
      </p:sp>
      <p:sp>
        <p:nvSpPr>
          <p:cNvPr id="5" name="Text Placeholder 4"/>
          <p:cNvSpPr>
            <a:spLocks noGrp="1"/>
          </p:cNvSpPr>
          <p:nvPr>
            <p:ph idx="1"/>
          </p:nvPr>
        </p:nvSpPr>
        <p:spPr>
          <a:xfrm>
            <a:off x="611187" y="1408553"/>
            <a:ext cx="7921625" cy="365125"/>
          </a:xfrm>
        </p:spPr>
        <p:txBody>
          <a:bodyPr rtlCol="0">
            <a:noAutofit/>
          </a:bodyPr>
          <a:lstStyle/>
          <a:p>
            <a:r>
              <a:rPr lang="ti-ET" sz="2000" dirty="0">
                <a:solidFill>
                  <a:srgbClr val="283A51"/>
                </a:solidFill>
              </a:rPr>
              <a:t>ፖሊሲታት ሓለ</a:t>
            </a:r>
            <a:r>
              <a:rPr lang="ti-ET" sz="2000" dirty="0">
                <a:solidFill>
                  <a:schemeClr val="tx2"/>
                </a:solidFill>
              </a:rPr>
              <a:t>ዋ-ድሕ</a:t>
            </a:r>
            <a:r>
              <a:rPr lang="ti-ET" sz="2000" dirty="0">
                <a:solidFill>
                  <a:schemeClr val="tx2"/>
                </a:solidFill>
                <a:latin typeface="Helvetica Light" panose="020B0403020202020204"/>
              </a:rPr>
              <a:t>ን</a:t>
            </a:r>
            <a:r>
              <a:rPr lang="ti-ET" sz="2000" dirty="0">
                <a:solidFill>
                  <a:schemeClr val="tx2"/>
                </a:solidFill>
              </a:rPr>
              <a:t>ነ</a:t>
            </a:r>
            <a:r>
              <a:rPr lang="ti-ET" sz="2000" dirty="0">
                <a:solidFill>
                  <a:srgbClr val="283A51"/>
                </a:solidFill>
              </a:rPr>
              <a:t>ት</a:t>
            </a:r>
            <a:br>
              <a:rPr lang="en-GB" sz="1800" dirty="0"/>
            </a:br>
            <a:endParaRPr lang="en-GB" sz="1800" dirty="0"/>
          </a:p>
        </p:txBody>
      </p:sp>
      <p:sp>
        <p:nvSpPr>
          <p:cNvPr id="6" name="Slide Number Placeholder 5">
            <a:extLst>
              <a:ext uri="{FF2B5EF4-FFF2-40B4-BE49-F238E27FC236}">
                <a16:creationId xmlns:a16="http://schemas.microsoft.com/office/drawing/2014/main" id="{07120F7F-6432-B641-BBA7-192EBB59E422}"/>
              </a:ext>
            </a:extLst>
          </p:cNvPr>
          <p:cNvSpPr txBox="1">
            <a:spLocks/>
          </p:cNvSpPr>
          <p:nvPr/>
        </p:nvSpPr>
        <p:spPr>
          <a:xfrm>
            <a:off x="619200" y="6236502"/>
            <a:ext cx="2133600" cy="365125"/>
          </a:xfrm>
          <a:prstGeom prst="rect">
            <a:avLst/>
          </a:prstGeom>
        </p:spPr>
        <p:txBody>
          <a:bodyPr vert="horz" lIns="0" tIns="45720" rIns="0" bIns="45720" rtlCol="0" anchor="b"/>
          <a:lstStyle>
            <a:defPPr>
              <a:defRPr lang="en-US"/>
            </a:defPPr>
            <a:lvl1pPr marL="0" algn="l" defTabSz="457200" rtl="0" eaLnBrk="1" latinLnBrk="0" hangingPunct="1">
              <a:defRPr sz="1000" kern="1200">
                <a:solidFill>
                  <a:schemeClr val="tx2"/>
                </a:solidFill>
                <a:latin typeface="+mj-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rtl="0"/>
            <a:endParaRPr lang="en-US" dirty="0">
              <a:latin typeface="Helvetica" pitchFamily="2" charset="0"/>
            </a:endParaRPr>
          </a:p>
          <a:p>
            <a:pPr rtl="0"/>
            <a:fld id="{4FD9013D-92AD-C643-96A8-EBFE9D29F7C2}" type="slidenum">
              <a:rPr lang="en-US" sz="900">
                <a:latin typeface="Helvetica Light" panose="020B0403020202020204" pitchFamily="34" charset="0"/>
              </a:rPr>
              <a:pPr/>
              <a:t>18</a:t>
            </a:fld>
            <a:r>
              <a:rPr lang="ti-ET" sz="900">
                <a:latin typeface="Helvetica Light" panose="020B0403020202020204" pitchFamily="34" charset="0"/>
              </a:rPr>
              <a:t> </a:t>
            </a:r>
            <a:r>
              <a:rPr lang="ti-ET" sz="900">
                <a:solidFill>
                  <a:srgbClr val="ECCF3E"/>
                </a:solidFill>
                <a:latin typeface="Helvetica Light" panose="020B0403020202020204" pitchFamily="34" charset="0"/>
              </a:rPr>
              <a:t>|</a:t>
            </a:r>
            <a:r>
              <a:rPr lang="ti-ET" sz="900">
                <a:latin typeface="Helvetica Light" panose="020B0403020202020204" pitchFamily="34" charset="0"/>
              </a:rPr>
              <a:t> ጉዕዞ ሓለዋ-ድሕነት</a:t>
            </a:r>
          </a:p>
        </p:txBody>
      </p:sp>
      <p:sp>
        <p:nvSpPr>
          <p:cNvPr id="9" name="TextBox 8">
            <a:extLst>
              <a:ext uri="{FF2B5EF4-FFF2-40B4-BE49-F238E27FC236}">
                <a16:creationId xmlns:a16="http://schemas.microsoft.com/office/drawing/2014/main" id="{18D26DE9-488A-40A6-A990-ADB192F1AAF7}"/>
              </a:ext>
            </a:extLst>
          </p:cNvPr>
          <p:cNvSpPr txBox="1"/>
          <p:nvPr/>
        </p:nvSpPr>
        <p:spPr>
          <a:xfrm>
            <a:off x="4571999" y="2235431"/>
            <a:ext cx="4257676" cy="1938992"/>
          </a:xfrm>
          <a:prstGeom prst="rect">
            <a:avLst/>
          </a:prstGeom>
          <a:noFill/>
        </p:spPr>
        <p:txBody>
          <a:bodyPr wrap="square" rtlCol="0">
            <a:spAutoFit/>
          </a:bodyPr>
          <a:lstStyle/>
          <a:p>
            <a:r>
              <a:rPr lang="en-US" sz="2000" dirty="0" err="1"/>
              <a:t>ፖሊሲ</a:t>
            </a:r>
            <a:r>
              <a:rPr lang="en-US" sz="2000" dirty="0"/>
              <a:t> </a:t>
            </a:r>
            <a:r>
              <a:rPr lang="en-US" sz="2000" dirty="0" err="1"/>
              <a:t>ሓለዋ-ድሕነት</a:t>
            </a:r>
            <a:r>
              <a:rPr lang="en-US" sz="2000" dirty="0"/>
              <a:t> </a:t>
            </a:r>
            <a:r>
              <a:rPr lang="en-US" sz="2000" dirty="0" err="1"/>
              <a:t>ፆታዊ</a:t>
            </a:r>
            <a:r>
              <a:rPr lang="en-US" sz="2000" dirty="0"/>
              <a:t> </a:t>
            </a:r>
            <a:r>
              <a:rPr lang="en-US" sz="2000" dirty="0" err="1"/>
              <a:t>ብዝበዛን</a:t>
            </a:r>
            <a:r>
              <a:rPr lang="en-US" sz="2000" dirty="0"/>
              <a:t> </a:t>
            </a:r>
            <a:r>
              <a:rPr lang="en-US" sz="2000" dirty="0" err="1"/>
              <a:t>ዓመፅን</a:t>
            </a:r>
            <a:r>
              <a:rPr lang="en-US" sz="2000" dirty="0"/>
              <a:t> </a:t>
            </a:r>
            <a:r>
              <a:rPr lang="en-US" sz="2000" dirty="0" err="1"/>
              <a:t>ፆታዊ</a:t>
            </a:r>
            <a:r>
              <a:rPr lang="en-US" sz="2000" dirty="0"/>
              <a:t> </a:t>
            </a:r>
            <a:r>
              <a:rPr lang="en-US" sz="2000" dirty="0" err="1"/>
              <a:t>መጥቃዕትን</a:t>
            </a:r>
            <a:r>
              <a:rPr lang="en-US" sz="2000" dirty="0"/>
              <a:t> (SEAH) </a:t>
            </a:r>
            <a:r>
              <a:rPr lang="en-US" sz="2000" dirty="0" err="1"/>
              <a:t>ከምኡውን</a:t>
            </a:r>
            <a:r>
              <a:rPr lang="en-US" sz="2000" dirty="0"/>
              <a:t> </a:t>
            </a:r>
            <a:r>
              <a:rPr lang="en-US" sz="2000" dirty="0" err="1"/>
              <a:t>ካልእ</a:t>
            </a:r>
            <a:r>
              <a:rPr lang="en-US" sz="2000" dirty="0"/>
              <a:t> </a:t>
            </a:r>
            <a:r>
              <a:rPr lang="en-US" sz="2000" dirty="0" err="1"/>
              <a:t>ዓይነታት</a:t>
            </a:r>
            <a:r>
              <a:rPr lang="en-US" sz="2000" dirty="0"/>
              <a:t> </a:t>
            </a:r>
            <a:r>
              <a:rPr lang="en-US" sz="2000" dirty="0" err="1"/>
              <a:t>ጉድኣት</a:t>
            </a:r>
            <a:r>
              <a:rPr lang="en-US" sz="2000" dirty="0"/>
              <a:t> </a:t>
            </a:r>
            <a:r>
              <a:rPr lang="en-US" sz="2000" dirty="0" err="1"/>
              <a:t>ንዝከላኸልን</a:t>
            </a:r>
            <a:r>
              <a:rPr lang="en-US" sz="2000" dirty="0"/>
              <a:t> </a:t>
            </a:r>
            <a:r>
              <a:rPr lang="en-US" sz="2000" dirty="0" err="1"/>
              <a:t>ግብረ-መልሲ</a:t>
            </a:r>
            <a:r>
              <a:rPr lang="en-US" sz="2000" dirty="0"/>
              <a:t> </a:t>
            </a:r>
            <a:r>
              <a:rPr lang="en-US" sz="2000" dirty="0" err="1"/>
              <a:t>ንዝህብን</a:t>
            </a:r>
            <a:r>
              <a:rPr lang="en-US" sz="2000" dirty="0"/>
              <a:t> </a:t>
            </a:r>
            <a:r>
              <a:rPr lang="en-US" sz="2000" dirty="0" err="1"/>
              <a:t>መብፅዓታት</a:t>
            </a:r>
            <a:r>
              <a:rPr lang="en-US" sz="2000" dirty="0"/>
              <a:t> </a:t>
            </a:r>
            <a:r>
              <a:rPr lang="en-US" sz="2000" dirty="0" err="1"/>
              <a:t>ውድብ</a:t>
            </a:r>
            <a:r>
              <a:rPr lang="en-US" sz="2000" dirty="0"/>
              <a:t> </a:t>
            </a:r>
            <a:r>
              <a:rPr lang="en-US" sz="2000" dirty="0" err="1"/>
              <a:t>ዝገልፅ</a:t>
            </a:r>
            <a:r>
              <a:rPr lang="en-US" sz="2000" dirty="0"/>
              <a:t> </a:t>
            </a:r>
            <a:r>
              <a:rPr lang="en-US" sz="2000" dirty="0" err="1"/>
              <a:t>እዩ</a:t>
            </a:r>
            <a:r>
              <a:rPr lang="en-US" sz="2000" dirty="0"/>
              <a:t>። </a:t>
            </a:r>
            <a:r>
              <a:rPr lang="en-US" sz="2000" dirty="0" err="1"/>
              <a:t>ንመብፅዓታትን</a:t>
            </a:r>
            <a:r>
              <a:rPr lang="en-US" sz="2000" dirty="0"/>
              <a:t> </a:t>
            </a:r>
            <a:r>
              <a:rPr lang="en-US" sz="2000" dirty="0" err="1"/>
              <a:t>መትከላትን</a:t>
            </a:r>
            <a:r>
              <a:rPr lang="en-US" sz="2000" dirty="0"/>
              <a:t> </a:t>
            </a:r>
            <a:r>
              <a:rPr lang="en-US" sz="2000" dirty="0" err="1"/>
              <a:t>ዝገልፅ</a:t>
            </a:r>
            <a:r>
              <a:rPr lang="en-US" sz="2000" dirty="0"/>
              <a:t> </a:t>
            </a:r>
            <a:r>
              <a:rPr lang="en-US" sz="2000" dirty="0" err="1"/>
              <a:t>ሓፂር</a:t>
            </a:r>
            <a:r>
              <a:rPr lang="en-US" sz="2000" dirty="0"/>
              <a:t> </a:t>
            </a:r>
            <a:r>
              <a:rPr lang="en-US" sz="2000" dirty="0" err="1"/>
              <a:t>ሰነድ</a:t>
            </a:r>
            <a:r>
              <a:rPr lang="en-US" sz="2000" dirty="0"/>
              <a:t> </a:t>
            </a:r>
            <a:r>
              <a:rPr lang="en-US" dirty="0" err="1"/>
              <a:t>ክኸውን</a:t>
            </a:r>
            <a:r>
              <a:rPr lang="en-US" dirty="0"/>
              <a:t> </a:t>
            </a:r>
            <a:r>
              <a:rPr lang="en-US" dirty="0" err="1"/>
              <a:t>ይኽእል</a:t>
            </a:r>
            <a:r>
              <a:rPr lang="en-US" dirty="0"/>
              <a:t> </a:t>
            </a:r>
            <a:r>
              <a:rPr lang="en-US" dirty="0" err="1"/>
              <a:t>እዩ</a:t>
            </a:r>
            <a:r>
              <a:rPr lang="en-US" dirty="0"/>
              <a:t>።</a:t>
            </a:r>
            <a:endParaRPr lang="en-GB" dirty="0"/>
          </a:p>
        </p:txBody>
      </p:sp>
      <p:pic>
        <p:nvPicPr>
          <p:cNvPr id="11" name="Picture 10" descr="A group of people looking at each other&#10;&#10;Description automatically generated">
            <a:extLst>
              <a:ext uri="{FF2B5EF4-FFF2-40B4-BE49-F238E27FC236}">
                <a16:creationId xmlns:a16="http://schemas.microsoft.com/office/drawing/2014/main" id="{A3252931-E889-4659-9855-DA73FE621A9B}"/>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516976" y="2127712"/>
            <a:ext cx="3903864" cy="2602576"/>
          </a:xfrm>
          <a:prstGeom prst="rect">
            <a:avLst/>
          </a:prstGeom>
        </p:spPr>
      </p:pic>
      <p:sp>
        <p:nvSpPr>
          <p:cNvPr id="12" name="TextBox 11">
            <a:extLst>
              <a:ext uri="{FF2B5EF4-FFF2-40B4-BE49-F238E27FC236}">
                <a16:creationId xmlns:a16="http://schemas.microsoft.com/office/drawing/2014/main" id="{E8C0CE1E-2866-4216-8EBC-A6D1445B31CB}"/>
              </a:ext>
            </a:extLst>
          </p:cNvPr>
          <p:cNvSpPr txBox="1"/>
          <p:nvPr/>
        </p:nvSpPr>
        <p:spPr>
          <a:xfrm>
            <a:off x="516976" y="4730288"/>
            <a:ext cx="3672639" cy="276999"/>
          </a:xfrm>
          <a:prstGeom prst="rect">
            <a:avLst/>
          </a:prstGeom>
          <a:noFill/>
        </p:spPr>
        <p:txBody>
          <a:bodyPr wrap="square" rtlCol="0">
            <a:spAutoFit/>
          </a:bodyPr>
          <a:lstStyle/>
          <a:p>
            <a:pPr rtl="0"/>
            <a:r>
              <a:rPr lang="ti-ET" sz="1200"/>
              <a:t>ስእሊ ካብ ሰባስትያን ደልጋዶ (Sebastian Delgado)</a:t>
            </a:r>
          </a:p>
        </p:txBody>
      </p:sp>
    </p:spTree>
    <p:extLst>
      <p:ext uri="{BB962C8B-B14F-4D97-AF65-F5344CB8AC3E}">
        <p14:creationId xmlns:p14="http://schemas.microsoft.com/office/powerpoint/2010/main" val="217602984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11188" y="255600"/>
            <a:ext cx="8218488" cy="691200"/>
          </a:xfrm>
        </p:spPr>
        <p:txBody>
          <a:bodyPr rtlCol="0"/>
          <a:lstStyle/>
          <a:p>
            <a:pPr rtl="0"/>
            <a:r>
              <a:rPr lang="ti-ET"/>
              <a:t>3. ንሓለዋ-ድሕነት ዘድሊ ነገር እንታይ እዩ?</a:t>
            </a:r>
          </a:p>
        </p:txBody>
      </p:sp>
      <p:sp>
        <p:nvSpPr>
          <p:cNvPr id="5" name="Text Placeholder 4"/>
          <p:cNvSpPr>
            <a:spLocks noGrp="1"/>
          </p:cNvSpPr>
          <p:nvPr>
            <p:ph idx="1"/>
          </p:nvPr>
        </p:nvSpPr>
        <p:spPr>
          <a:xfrm>
            <a:off x="611187" y="1408553"/>
            <a:ext cx="7921625" cy="365125"/>
          </a:xfrm>
        </p:spPr>
        <p:txBody>
          <a:bodyPr rtlCol="0">
            <a:noAutofit/>
          </a:bodyPr>
          <a:lstStyle/>
          <a:p>
            <a:r>
              <a:rPr lang="en-US" sz="2000" dirty="0" err="1"/>
              <a:t>ቅጥዕታትን</a:t>
            </a:r>
            <a:r>
              <a:rPr lang="en-US" sz="2000" dirty="0"/>
              <a:t> </a:t>
            </a:r>
            <a:r>
              <a:rPr lang="en-US" sz="2000" dirty="0" err="1"/>
              <a:t>ደንብታትን</a:t>
            </a:r>
            <a:r>
              <a:rPr lang="en-US" sz="2000" dirty="0"/>
              <a:t> </a:t>
            </a:r>
            <a:r>
              <a:rPr lang="en-US" sz="2000" dirty="0" err="1"/>
              <a:t>ሓለዋ-ድሕነት</a:t>
            </a:r>
            <a:endParaRPr lang="en-US" sz="2000" dirty="0"/>
          </a:p>
          <a:p>
            <a:pPr marL="0" lvl="2" indent="0" rtl="0">
              <a:buNone/>
            </a:pPr>
            <a:br>
              <a:rPr lang="en-GB" sz="1800" dirty="0"/>
            </a:br>
            <a:endParaRPr lang="en-GB" sz="1800" dirty="0"/>
          </a:p>
        </p:txBody>
      </p:sp>
      <p:sp>
        <p:nvSpPr>
          <p:cNvPr id="6" name="Slide Number Placeholder 5">
            <a:extLst>
              <a:ext uri="{FF2B5EF4-FFF2-40B4-BE49-F238E27FC236}">
                <a16:creationId xmlns:a16="http://schemas.microsoft.com/office/drawing/2014/main" id="{07120F7F-6432-B641-BBA7-192EBB59E422}"/>
              </a:ext>
            </a:extLst>
          </p:cNvPr>
          <p:cNvSpPr txBox="1">
            <a:spLocks/>
          </p:cNvSpPr>
          <p:nvPr/>
        </p:nvSpPr>
        <p:spPr>
          <a:xfrm>
            <a:off x="619200" y="6236502"/>
            <a:ext cx="2133600" cy="365125"/>
          </a:xfrm>
          <a:prstGeom prst="rect">
            <a:avLst/>
          </a:prstGeom>
        </p:spPr>
        <p:txBody>
          <a:bodyPr vert="horz" lIns="0" tIns="45720" rIns="0" bIns="45720" rtlCol="0" anchor="b"/>
          <a:lstStyle>
            <a:defPPr>
              <a:defRPr lang="en-US"/>
            </a:defPPr>
            <a:lvl1pPr marL="0" algn="l" defTabSz="457200" rtl="0" eaLnBrk="1" latinLnBrk="0" hangingPunct="1">
              <a:defRPr sz="1000" kern="1200">
                <a:solidFill>
                  <a:schemeClr val="tx2"/>
                </a:solidFill>
                <a:latin typeface="+mj-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rtl="0"/>
            <a:endParaRPr lang="en-US" dirty="0">
              <a:latin typeface="Helvetica" pitchFamily="2" charset="0"/>
            </a:endParaRPr>
          </a:p>
          <a:p>
            <a:pPr rtl="0"/>
            <a:fld id="{4FD9013D-92AD-C643-96A8-EBFE9D29F7C2}" type="slidenum">
              <a:rPr lang="en-US" sz="900">
                <a:latin typeface="Helvetica Light" panose="020B0403020202020204" pitchFamily="34" charset="0"/>
              </a:rPr>
              <a:pPr/>
              <a:t>19</a:t>
            </a:fld>
            <a:r>
              <a:rPr lang="ti-ET" sz="900">
                <a:latin typeface="Helvetica Light" panose="020B0403020202020204" pitchFamily="34" charset="0"/>
              </a:rPr>
              <a:t> </a:t>
            </a:r>
            <a:r>
              <a:rPr lang="ti-ET" sz="900">
                <a:solidFill>
                  <a:srgbClr val="ECCF3E"/>
                </a:solidFill>
                <a:latin typeface="Helvetica Light" panose="020B0403020202020204" pitchFamily="34" charset="0"/>
              </a:rPr>
              <a:t>|</a:t>
            </a:r>
            <a:r>
              <a:rPr lang="ti-ET" sz="900">
                <a:latin typeface="Helvetica Light" panose="020B0403020202020204" pitchFamily="34" charset="0"/>
              </a:rPr>
              <a:t> ጉዕዞ ሓለዋ-ድሕነት</a:t>
            </a:r>
          </a:p>
        </p:txBody>
      </p:sp>
      <p:sp>
        <p:nvSpPr>
          <p:cNvPr id="9" name="TextBox 8">
            <a:extLst>
              <a:ext uri="{FF2B5EF4-FFF2-40B4-BE49-F238E27FC236}">
                <a16:creationId xmlns:a16="http://schemas.microsoft.com/office/drawing/2014/main" id="{18D26DE9-488A-40A6-A990-ADB192F1AAF7}"/>
              </a:ext>
            </a:extLst>
          </p:cNvPr>
          <p:cNvSpPr txBox="1"/>
          <p:nvPr/>
        </p:nvSpPr>
        <p:spPr>
          <a:xfrm>
            <a:off x="462756" y="1610303"/>
            <a:ext cx="4257676" cy="4770537"/>
          </a:xfrm>
          <a:prstGeom prst="rect">
            <a:avLst/>
          </a:prstGeom>
          <a:noFill/>
        </p:spPr>
        <p:txBody>
          <a:bodyPr wrap="square" rtlCol="0">
            <a:spAutoFit/>
          </a:bodyPr>
          <a:lstStyle/>
          <a:p>
            <a:pPr lvl="2" rtl="0"/>
            <a:endParaRPr lang="en-GB" sz="1800" dirty="0"/>
          </a:p>
          <a:p>
            <a:r>
              <a:rPr lang="en-US" dirty="0" err="1"/>
              <a:t>ቅጥዕታት</a:t>
            </a:r>
            <a:r>
              <a:rPr lang="en-US" dirty="0"/>
              <a:t> </a:t>
            </a:r>
            <a:r>
              <a:rPr lang="en-US" dirty="0" err="1"/>
              <a:t>ሓለዋ-ድሕንነት</a:t>
            </a:r>
            <a:r>
              <a:rPr lang="en-US" dirty="0"/>
              <a:t> </a:t>
            </a:r>
            <a:r>
              <a:rPr lang="en-US" dirty="0" err="1"/>
              <a:t>መብፅዓታት</a:t>
            </a:r>
            <a:r>
              <a:rPr lang="en-US" dirty="0"/>
              <a:t> </a:t>
            </a:r>
            <a:r>
              <a:rPr lang="en-US" dirty="0" err="1"/>
              <a:t>ሓለዋ-ድሕንነት</a:t>
            </a:r>
            <a:r>
              <a:rPr lang="en-US" dirty="0"/>
              <a:t> </a:t>
            </a:r>
            <a:r>
              <a:rPr lang="en-US" dirty="0" err="1"/>
              <a:t>ኣብ</a:t>
            </a:r>
            <a:r>
              <a:rPr lang="en-US" dirty="0"/>
              <a:t> </a:t>
            </a:r>
            <a:r>
              <a:rPr lang="en-US" dirty="0" err="1"/>
              <a:t>ፕሮግራማትን</a:t>
            </a:r>
            <a:r>
              <a:rPr lang="en-US" dirty="0"/>
              <a:t> </a:t>
            </a:r>
            <a:r>
              <a:rPr lang="en-US" dirty="0" err="1"/>
              <a:t>ንጥፈታትን</a:t>
            </a:r>
            <a:r>
              <a:rPr lang="en-US" dirty="0"/>
              <a:t> </a:t>
            </a:r>
            <a:r>
              <a:rPr lang="en-US" dirty="0" err="1"/>
              <a:t>ትካል</a:t>
            </a:r>
            <a:r>
              <a:rPr lang="en-US" dirty="0"/>
              <a:t> </a:t>
            </a:r>
            <a:r>
              <a:rPr lang="en-US" dirty="0" err="1"/>
              <a:t>ብኸመይ</a:t>
            </a:r>
            <a:r>
              <a:rPr lang="en-US" dirty="0"/>
              <a:t> </a:t>
            </a:r>
            <a:r>
              <a:rPr lang="en-US" dirty="0" err="1"/>
              <a:t>ከምዝትግበር</a:t>
            </a:r>
            <a:r>
              <a:rPr lang="en-US" dirty="0"/>
              <a:t> </a:t>
            </a:r>
            <a:r>
              <a:rPr lang="en-US" dirty="0" err="1"/>
              <a:t>ብዝርዝር</a:t>
            </a:r>
            <a:r>
              <a:rPr lang="en-US" dirty="0"/>
              <a:t> </a:t>
            </a:r>
            <a:r>
              <a:rPr lang="en-US" dirty="0" err="1"/>
              <a:t>ዝገልፅ</a:t>
            </a:r>
            <a:r>
              <a:rPr lang="en-US" dirty="0"/>
              <a:t> </a:t>
            </a:r>
            <a:r>
              <a:rPr lang="en-US" dirty="0" err="1"/>
              <a:t>እዩ</a:t>
            </a:r>
            <a:r>
              <a:rPr lang="en-US" dirty="0"/>
              <a:t>። </a:t>
            </a:r>
            <a:r>
              <a:rPr lang="en-US" dirty="0" err="1"/>
              <a:t>እዚ</a:t>
            </a:r>
            <a:r>
              <a:rPr lang="en-US" dirty="0"/>
              <a:t> </a:t>
            </a:r>
            <a:r>
              <a:rPr lang="en-US" dirty="0" err="1"/>
              <a:t>ቅጥዕታት</a:t>
            </a:r>
            <a:r>
              <a:rPr lang="en-US" dirty="0"/>
              <a:t> </a:t>
            </a:r>
            <a:r>
              <a:rPr lang="en-US" dirty="0" err="1"/>
              <a:t>ኣብ</a:t>
            </a:r>
            <a:r>
              <a:rPr lang="en-US" dirty="0"/>
              <a:t> </a:t>
            </a:r>
            <a:r>
              <a:rPr lang="en-US" dirty="0" err="1"/>
              <a:t>ከም</a:t>
            </a:r>
            <a:r>
              <a:rPr lang="en-US" dirty="0"/>
              <a:t> </a:t>
            </a:r>
            <a:r>
              <a:rPr lang="en-US" dirty="0" err="1"/>
              <a:t>ምቚፃር</a:t>
            </a:r>
            <a:r>
              <a:rPr lang="en-US" dirty="0"/>
              <a:t> </a:t>
            </a:r>
            <a:r>
              <a:rPr lang="en-US" dirty="0" err="1"/>
              <a:t>ስራሕ</a:t>
            </a:r>
            <a:r>
              <a:rPr lang="en-US" dirty="0"/>
              <a:t> </a:t>
            </a:r>
            <a:r>
              <a:rPr lang="en-US" dirty="0" err="1"/>
              <a:t>ዝኣመሰለ</a:t>
            </a:r>
            <a:r>
              <a:rPr lang="en-US" dirty="0"/>
              <a:t> </a:t>
            </a:r>
            <a:r>
              <a:rPr lang="en-US" dirty="0" err="1"/>
              <a:t>ህሉው</a:t>
            </a:r>
            <a:r>
              <a:rPr lang="en-US" dirty="0"/>
              <a:t> </a:t>
            </a:r>
            <a:r>
              <a:rPr lang="en-US" dirty="0" err="1"/>
              <a:t>ቅጥዕታት</a:t>
            </a:r>
            <a:r>
              <a:rPr lang="en-US" dirty="0"/>
              <a:t> </a:t>
            </a:r>
            <a:r>
              <a:rPr lang="en-US" dirty="0" err="1"/>
              <a:t>ዝተሃንፀ</a:t>
            </a:r>
            <a:r>
              <a:rPr lang="en-US" dirty="0"/>
              <a:t> </a:t>
            </a:r>
            <a:r>
              <a:rPr lang="en-US" dirty="0" err="1"/>
              <a:t>ክኸውን</a:t>
            </a:r>
            <a:r>
              <a:rPr lang="en-US" dirty="0"/>
              <a:t> </a:t>
            </a:r>
            <a:r>
              <a:rPr lang="en-US" dirty="0" err="1"/>
              <a:t>ይኽእል</a:t>
            </a:r>
            <a:r>
              <a:rPr lang="en-US" dirty="0"/>
              <a:t> </a:t>
            </a:r>
            <a:r>
              <a:rPr lang="en-US" dirty="0" err="1"/>
              <a:t>እዩ</a:t>
            </a:r>
            <a:r>
              <a:rPr lang="en-US" dirty="0"/>
              <a:t> </a:t>
            </a:r>
            <a:r>
              <a:rPr lang="en-US" dirty="0" err="1"/>
              <a:t>ወይ</a:t>
            </a:r>
            <a:r>
              <a:rPr lang="en-US" dirty="0"/>
              <a:t> </a:t>
            </a:r>
            <a:r>
              <a:rPr lang="en-US" dirty="0" err="1"/>
              <a:t>ድማ</a:t>
            </a:r>
            <a:r>
              <a:rPr lang="en-US" dirty="0"/>
              <a:t> </a:t>
            </a:r>
            <a:r>
              <a:rPr lang="en-US" dirty="0" err="1"/>
              <a:t>ትካል</a:t>
            </a:r>
            <a:r>
              <a:rPr lang="en-US" dirty="0"/>
              <a:t> </a:t>
            </a:r>
            <a:r>
              <a:rPr lang="en-US" dirty="0" err="1"/>
              <a:t>ከም</a:t>
            </a:r>
            <a:r>
              <a:rPr lang="en-US" dirty="0"/>
              <a:t> </a:t>
            </a:r>
            <a:r>
              <a:rPr lang="en-US" dirty="0" err="1"/>
              <a:t>ፆታዊ</a:t>
            </a:r>
            <a:r>
              <a:rPr lang="en-US" dirty="0"/>
              <a:t> </a:t>
            </a:r>
            <a:r>
              <a:rPr lang="en-US" dirty="0" err="1"/>
              <a:t>ብዝበዛን</a:t>
            </a:r>
            <a:r>
              <a:rPr lang="en-US" dirty="0"/>
              <a:t> </a:t>
            </a:r>
            <a:r>
              <a:rPr lang="en-US" dirty="0" err="1"/>
              <a:t>ዓመፅን</a:t>
            </a:r>
            <a:r>
              <a:rPr lang="en-US" dirty="0"/>
              <a:t> </a:t>
            </a:r>
            <a:r>
              <a:rPr lang="en-US" dirty="0" err="1"/>
              <a:t>ፆታዊ</a:t>
            </a:r>
            <a:r>
              <a:rPr lang="en-US" dirty="0"/>
              <a:t> </a:t>
            </a:r>
            <a:r>
              <a:rPr lang="en-US" dirty="0" err="1"/>
              <a:t>መጥቃዕትን</a:t>
            </a:r>
            <a:r>
              <a:rPr lang="en-US" dirty="0"/>
              <a:t> (SEAH) </a:t>
            </a:r>
            <a:r>
              <a:rPr lang="en-US" dirty="0" err="1"/>
              <a:t>ሓበሬታ</a:t>
            </a:r>
            <a:r>
              <a:rPr lang="en-US" dirty="0"/>
              <a:t> </a:t>
            </a:r>
            <a:r>
              <a:rPr lang="en-US" dirty="0" err="1"/>
              <a:t>ዝውሃበሉ</a:t>
            </a:r>
            <a:r>
              <a:rPr lang="en-US" dirty="0"/>
              <a:t> </a:t>
            </a:r>
            <a:r>
              <a:rPr lang="en-US" dirty="0" err="1"/>
              <a:t>ቅጥዕታት</a:t>
            </a:r>
            <a:r>
              <a:rPr lang="en-US" dirty="0"/>
              <a:t> </a:t>
            </a:r>
            <a:r>
              <a:rPr lang="en-US" dirty="0" err="1"/>
              <a:t>ዝኣመሰለ</a:t>
            </a:r>
            <a:r>
              <a:rPr lang="en-US" dirty="0"/>
              <a:t> </a:t>
            </a:r>
            <a:r>
              <a:rPr lang="en-US" dirty="0" err="1"/>
              <a:t>ሓድሽ</a:t>
            </a:r>
            <a:r>
              <a:rPr lang="en-US" dirty="0"/>
              <a:t> </a:t>
            </a:r>
            <a:r>
              <a:rPr lang="en-US" dirty="0" err="1"/>
              <a:t>ቅጥዕታትን</a:t>
            </a:r>
            <a:r>
              <a:rPr lang="en-US" dirty="0"/>
              <a:t> </a:t>
            </a:r>
            <a:r>
              <a:rPr lang="en-US" dirty="0" err="1"/>
              <a:t>መስርሓትን</a:t>
            </a:r>
            <a:r>
              <a:rPr lang="en-US" dirty="0"/>
              <a:t> </a:t>
            </a:r>
            <a:r>
              <a:rPr lang="en-US" dirty="0" err="1"/>
              <a:t>ከተዳሉ</a:t>
            </a:r>
            <a:r>
              <a:rPr lang="en-US" dirty="0"/>
              <a:t> </a:t>
            </a:r>
            <a:r>
              <a:rPr lang="en-US" dirty="0" err="1"/>
              <a:t>ትኽእል</a:t>
            </a:r>
            <a:r>
              <a:rPr lang="en-US" dirty="0"/>
              <a:t> </a:t>
            </a:r>
            <a:r>
              <a:rPr lang="en-US" dirty="0" err="1"/>
              <a:t>እያ</a:t>
            </a:r>
            <a:r>
              <a:rPr lang="en-US" dirty="0"/>
              <a:t>።</a:t>
            </a:r>
            <a:endParaRPr lang="en-US" sz="1200" dirty="0"/>
          </a:p>
          <a:p>
            <a:pPr lvl="2" rtl="0"/>
            <a:endParaRPr lang="en-GB" sz="1600" dirty="0">
              <a:latin typeface="Helvetica Light" panose="020B0403020202020204"/>
            </a:endParaRPr>
          </a:p>
          <a:p>
            <a:r>
              <a:rPr lang="en-US" dirty="0" err="1"/>
              <a:t>ውድባዊ</a:t>
            </a:r>
            <a:r>
              <a:rPr lang="en-US" dirty="0"/>
              <a:t> </a:t>
            </a:r>
            <a:r>
              <a:rPr lang="en-US" dirty="0" err="1"/>
              <a:t>ደንብታት</a:t>
            </a:r>
            <a:r>
              <a:rPr lang="en-US" dirty="0"/>
              <a:t> </a:t>
            </a:r>
            <a:r>
              <a:rPr lang="en-US" dirty="0" err="1"/>
              <a:t>ትግባረ</a:t>
            </a:r>
            <a:r>
              <a:rPr lang="en-US" dirty="0"/>
              <a:t> </a:t>
            </a:r>
            <a:r>
              <a:rPr lang="en-US" dirty="0" err="1"/>
              <a:t>ብሰራሕተኛታትን</a:t>
            </a:r>
            <a:r>
              <a:rPr lang="en-US" dirty="0"/>
              <a:t> </a:t>
            </a:r>
            <a:r>
              <a:rPr lang="en-US" dirty="0" err="1"/>
              <a:t>ተሓባበርትን</a:t>
            </a:r>
            <a:r>
              <a:rPr lang="en-US" dirty="0"/>
              <a:t> </a:t>
            </a:r>
            <a:r>
              <a:rPr lang="en-US" dirty="0" err="1"/>
              <a:t>ንክርአ</a:t>
            </a:r>
            <a:r>
              <a:rPr lang="en-US" dirty="0"/>
              <a:t> </a:t>
            </a:r>
            <a:r>
              <a:rPr lang="en-US" dirty="0" err="1"/>
              <a:t>ትፅቢት</a:t>
            </a:r>
            <a:r>
              <a:rPr lang="en-US" dirty="0"/>
              <a:t> </a:t>
            </a:r>
            <a:r>
              <a:rPr lang="en-US" dirty="0" err="1"/>
              <a:t>ንዝግበረሉ</a:t>
            </a:r>
            <a:r>
              <a:rPr lang="en-US" dirty="0"/>
              <a:t> </a:t>
            </a:r>
            <a:r>
              <a:rPr lang="en-US" dirty="0" err="1"/>
              <a:t>ባህርያት</a:t>
            </a:r>
            <a:r>
              <a:rPr lang="en-US" dirty="0"/>
              <a:t> </a:t>
            </a:r>
            <a:r>
              <a:rPr lang="en-US" dirty="0" err="1"/>
              <a:t>ዝገልፅ</a:t>
            </a:r>
            <a:r>
              <a:rPr lang="en-US" dirty="0"/>
              <a:t> </a:t>
            </a:r>
            <a:r>
              <a:rPr lang="en-US" dirty="0" err="1"/>
              <a:t>እዩ</a:t>
            </a:r>
            <a:r>
              <a:rPr lang="en-US" dirty="0"/>
              <a:t>። </a:t>
            </a:r>
            <a:r>
              <a:rPr lang="en-US" dirty="0" err="1"/>
              <a:t>ንዂሉ</a:t>
            </a:r>
            <a:r>
              <a:rPr lang="en-US" dirty="0"/>
              <a:t> </a:t>
            </a:r>
            <a:r>
              <a:rPr lang="en-US" dirty="0" err="1"/>
              <a:t>ዓይነታት</a:t>
            </a:r>
            <a:r>
              <a:rPr lang="en-US" dirty="0"/>
              <a:t> </a:t>
            </a:r>
            <a:r>
              <a:rPr lang="en-US" dirty="0" err="1"/>
              <a:t>ሞያዊ</a:t>
            </a:r>
            <a:r>
              <a:rPr lang="en-US" dirty="0"/>
              <a:t> </a:t>
            </a:r>
            <a:r>
              <a:rPr lang="en-US" dirty="0" err="1"/>
              <a:t>ባህርያት</a:t>
            </a:r>
            <a:r>
              <a:rPr lang="en-US" dirty="0"/>
              <a:t> </a:t>
            </a:r>
            <a:r>
              <a:rPr lang="en-US" dirty="0" err="1"/>
              <a:t>ዝሽፍን</a:t>
            </a:r>
            <a:r>
              <a:rPr lang="en-US" dirty="0"/>
              <a:t> </a:t>
            </a:r>
            <a:r>
              <a:rPr lang="en-US" dirty="0" err="1"/>
              <a:t>ፍሉይ</a:t>
            </a:r>
            <a:r>
              <a:rPr lang="en-US" dirty="0"/>
              <a:t> </a:t>
            </a:r>
            <a:r>
              <a:rPr lang="en-US" dirty="0" err="1"/>
              <a:t>ሰነድ</a:t>
            </a:r>
            <a:r>
              <a:rPr lang="en-US" dirty="0"/>
              <a:t> </a:t>
            </a:r>
            <a:r>
              <a:rPr lang="en-US" dirty="0" err="1"/>
              <a:t>ክኸውን</a:t>
            </a:r>
            <a:r>
              <a:rPr lang="en-US" dirty="0"/>
              <a:t> </a:t>
            </a:r>
            <a:r>
              <a:rPr lang="en-US" dirty="0" err="1"/>
              <a:t>ይኽእል</a:t>
            </a:r>
            <a:r>
              <a:rPr lang="en-US" dirty="0"/>
              <a:t> </a:t>
            </a:r>
            <a:r>
              <a:rPr lang="en-US" dirty="0" err="1"/>
              <a:t>እዩ</a:t>
            </a:r>
            <a:r>
              <a:rPr lang="en-US" dirty="0"/>
              <a:t> </a:t>
            </a:r>
            <a:r>
              <a:rPr lang="en-US" dirty="0" err="1"/>
              <a:t>ወይ</a:t>
            </a:r>
            <a:r>
              <a:rPr lang="en-US" dirty="0"/>
              <a:t> </a:t>
            </a:r>
            <a:r>
              <a:rPr lang="en-US" dirty="0" err="1"/>
              <a:t>ድማ</a:t>
            </a:r>
            <a:r>
              <a:rPr lang="en-US" dirty="0"/>
              <a:t> </a:t>
            </a:r>
            <a:r>
              <a:rPr lang="en-US" dirty="0" err="1"/>
              <a:t>ኣብ</a:t>
            </a:r>
            <a:r>
              <a:rPr lang="en-US" dirty="0"/>
              <a:t> </a:t>
            </a:r>
            <a:r>
              <a:rPr lang="en-US" dirty="0" err="1"/>
              <a:t>ውሽጢ</a:t>
            </a:r>
            <a:r>
              <a:rPr lang="en-US" dirty="0"/>
              <a:t> </a:t>
            </a:r>
            <a:r>
              <a:rPr lang="en-US" dirty="0" err="1"/>
              <a:t>ፖሊሲ</a:t>
            </a:r>
            <a:r>
              <a:rPr lang="en-US" dirty="0"/>
              <a:t> </a:t>
            </a:r>
            <a:r>
              <a:rPr lang="en-US" dirty="0" err="1"/>
              <a:t>ሓለዋ-ድሕንነት</a:t>
            </a:r>
            <a:r>
              <a:rPr lang="en-US" dirty="0"/>
              <a:t> </a:t>
            </a:r>
            <a:r>
              <a:rPr lang="en-US" dirty="0" err="1"/>
              <a:t>ከምዝሰፍር</a:t>
            </a:r>
            <a:r>
              <a:rPr lang="en-US" dirty="0"/>
              <a:t> </a:t>
            </a:r>
            <a:r>
              <a:rPr lang="en-US" dirty="0" err="1"/>
              <a:t>ኽግበር</a:t>
            </a:r>
            <a:r>
              <a:rPr lang="en-US" dirty="0"/>
              <a:t> </a:t>
            </a:r>
            <a:r>
              <a:rPr lang="en-US" dirty="0" err="1"/>
              <a:t>ይከኣል</a:t>
            </a:r>
            <a:r>
              <a:rPr lang="en-US" dirty="0"/>
              <a:t> </a:t>
            </a:r>
            <a:r>
              <a:rPr lang="en-US" dirty="0" err="1"/>
              <a:t>እዩ</a:t>
            </a:r>
            <a:r>
              <a:rPr lang="en-US" dirty="0"/>
              <a:t>።</a:t>
            </a:r>
            <a:endParaRPr lang="en-US" sz="1200" dirty="0"/>
          </a:p>
          <a:p>
            <a:pPr rtl="0"/>
            <a:endParaRPr lang="en-GB" dirty="0"/>
          </a:p>
        </p:txBody>
      </p:sp>
      <p:pic>
        <p:nvPicPr>
          <p:cNvPr id="4" name="Picture 3" descr="A group of people standing in a tent&#10;&#10;Description automatically generated">
            <a:extLst>
              <a:ext uri="{FF2B5EF4-FFF2-40B4-BE49-F238E27FC236}">
                <a16:creationId xmlns:a16="http://schemas.microsoft.com/office/drawing/2014/main" id="{CAB33FC9-6819-4B77-BCC8-C69CCD47458F}"/>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4720432" y="2050325"/>
            <a:ext cx="3863371" cy="2757350"/>
          </a:xfrm>
          <a:prstGeom prst="rect">
            <a:avLst/>
          </a:prstGeom>
        </p:spPr>
      </p:pic>
      <p:sp>
        <p:nvSpPr>
          <p:cNvPr id="8" name="TextBox 7">
            <a:extLst>
              <a:ext uri="{FF2B5EF4-FFF2-40B4-BE49-F238E27FC236}">
                <a16:creationId xmlns:a16="http://schemas.microsoft.com/office/drawing/2014/main" id="{6F7D49FB-0D3D-4CCD-A70E-F1AC8DB1B54E}"/>
              </a:ext>
            </a:extLst>
          </p:cNvPr>
          <p:cNvSpPr txBox="1"/>
          <p:nvPr/>
        </p:nvSpPr>
        <p:spPr>
          <a:xfrm>
            <a:off x="4720432" y="4807675"/>
            <a:ext cx="3863371" cy="276999"/>
          </a:xfrm>
          <a:prstGeom prst="rect">
            <a:avLst/>
          </a:prstGeom>
          <a:noFill/>
        </p:spPr>
        <p:txBody>
          <a:bodyPr wrap="square" rtlCol="0">
            <a:spAutoFit/>
          </a:bodyPr>
          <a:lstStyle/>
          <a:p>
            <a:pPr rtl="0"/>
            <a:r>
              <a:rPr lang="ti-ET" sz="1200"/>
              <a:t>ስእሊ ብሳንትያጎ ሮድሪገዝ (Santiago Rodriguez)</a:t>
            </a:r>
          </a:p>
        </p:txBody>
      </p:sp>
    </p:spTree>
    <p:extLst>
      <p:ext uri="{BB962C8B-B14F-4D97-AF65-F5344CB8AC3E}">
        <p14:creationId xmlns:p14="http://schemas.microsoft.com/office/powerpoint/2010/main" val="114200069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8C347F-8FE6-3D41-9B10-4CDA80B573EA}"/>
              </a:ext>
            </a:extLst>
          </p:cNvPr>
          <p:cNvSpPr>
            <a:spLocks noGrp="1"/>
          </p:cNvSpPr>
          <p:nvPr>
            <p:ph type="ctrTitle"/>
          </p:nvPr>
        </p:nvSpPr>
        <p:spPr/>
        <p:txBody>
          <a:bodyPr rtlCol="0"/>
          <a:lstStyle/>
          <a:p>
            <a:pPr rtl="0"/>
            <a:r>
              <a:rPr lang="ti-ET"/>
              <a:t>እዚ መግለጺ'ዚ፡ ነዚ ይሽፍን፥</a:t>
            </a:r>
          </a:p>
        </p:txBody>
      </p:sp>
      <p:pic>
        <p:nvPicPr>
          <p:cNvPr id="5" name="Picture 4" descr="Diagram&#10;&#10;Description automatically generated">
            <a:extLst>
              <a:ext uri="{FF2B5EF4-FFF2-40B4-BE49-F238E27FC236}">
                <a16:creationId xmlns:a16="http://schemas.microsoft.com/office/drawing/2014/main" id="{FACDA77B-F8D4-48A3-AD19-A21BD7C7E9D3}"/>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0" y="1736034"/>
            <a:ext cx="9144000" cy="3660913"/>
          </a:xfrm>
          <a:prstGeom prst="rect">
            <a:avLst/>
          </a:prstGeom>
        </p:spPr>
      </p:pic>
    </p:spTree>
    <p:extLst>
      <p:ext uri="{BB962C8B-B14F-4D97-AF65-F5344CB8AC3E}">
        <p14:creationId xmlns:p14="http://schemas.microsoft.com/office/powerpoint/2010/main" val="129961669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11188" y="255600"/>
            <a:ext cx="8218488" cy="691200"/>
          </a:xfrm>
        </p:spPr>
        <p:txBody>
          <a:bodyPr rtlCol="0"/>
          <a:lstStyle/>
          <a:p>
            <a:pPr rtl="0"/>
            <a:r>
              <a:rPr lang="ti-ET"/>
              <a:t>3. ንሓለዋ-ድሕነት ዘድሊ ነገር እንታይ እዩ?</a:t>
            </a:r>
          </a:p>
        </p:txBody>
      </p:sp>
      <p:sp>
        <p:nvSpPr>
          <p:cNvPr id="5" name="Text Placeholder 4"/>
          <p:cNvSpPr>
            <a:spLocks noGrp="1"/>
          </p:cNvSpPr>
          <p:nvPr>
            <p:ph idx="1"/>
          </p:nvPr>
        </p:nvSpPr>
        <p:spPr>
          <a:xfrm>
            <a:off x="611185" y="1221680"/>
            <a:ext cx="7921625" cy="503583"/>
          </a:xfrm>
        </p:spPr>
        <p:txBody>
          <a:bodyPr rtlCol="0">
            <a:normAutofit/>
          </a:bodyPr>
          <a:lstStyle/>
          <a:p>
            <a:pPr rtl="0"/>
            <a:r>
              <a:rPr lang="ti-ET">
                <a:solidFill>
                  <a:srgbClr val="283A51"/>
                </a:solidFill>
              </a:rPr>
              <a:t>ምሕደራን ተሓታትነትን</a:t>
            </a:r>
          </a:p>
        </p:txBody>
      </p:sp>
      <p:sp>
        <p:nvSpPr>
          <p:cNvPr id="2" name="Slide Number Placeholder 1">
            <a:extLst>
              <a:ext uri="{FF2B5EF4-FFF2-40B4-BE49-F238E27FC236}">
                <a16:creationId xmlns:a16="http://schemas.microsoft.com/office/drawing/2014/main" id="{3F16621C-A310-4B10-B270-945FA241204C}"/>
              </a:ext>
            </a:extLst>
          </p:cNvPr>
          <p:cNvSpPr>
            <a:spLocks noGrp="1"/>
          </p:cNvSpPr>
          <p:nvPr>
            <p:ph type="sldNum" sz="quarter" idx="4"/>
          </p:nvPr>
        </p:nvSpPr>
        <p:spPr/>
        <p:txBody>
          <a:bodyPr rtlCol="0"/>
          <a:lstStyle/>
          <a:p>
            <a:pPr rtl="0"/>
            <a:endParaRPr lang="en-US" dirty="0">
              <a:latin typeface="Helvetica" pitchFamily="2" charset="0"/>
            </a:endParaRPr>
          </a:p>
          <a:p>
            <a:pPr rtl="0"/>
            <a:fld id="{4FD9013D-92AD-C643-96A8-EBFE9D29F7C2}" type="slidenum">
              <a:rPr lang="en-US" sz="900">
                <a:latin typeface="Helvetica Light" panose="020B0403020202020204" pitchFamily="34" charset="0"/>
              </a:rPr>
              <a:pPr/>
              <a:t>20</a:t>
            </a:fld>
            <a:r>
              <a:rPr lang="ti-ET" sz="900">
                <a:latin typeface="Helvetica Light" panose="020B0403020202020204" pitchFamily="34" charset="0"/>
              </a:rPr>
              <a:t> </a:t>
            </a:r>
            <a:r>
              <a:rPr lang="ti-ET" sz="900">
                <a:solidFill>
                  <a:schemeClr val="bg2"/>
                </a:solidFill>
                <a:latin typeface="Helvetica Light" panose="020B0403020202020204" pitchFamily="34" charset="0"/>
              </a:rPr>
              <a:t>|</a:t>
            </a:r>
            <a:r>
              <a:rPr lang="ti-ET" sz="900">
                <a:latin typeface="Helvetica Light" panose="020B0403020202020204" pitchFamily="34" charset="0"/>
              </a:rPr>
              <a:t> ጉዕዞ ሓለዋ-ድሕነት</a:t>
            </a:r>
          </a:p>
        </p:txBody>
      </p:sp>
      <p:sp>
        <p:nvSpPr>
          <p:cNvPr id="6" name="Slide Number Placeholder 5">
            <a:extLst>
              <a:ext uri="{FF2B5EF4-FFF2-40B4-BE49-F238E27FC236}">
                <a16:creationId xmlns:a16="http://schemas.microsoft.com/office/drawing/2014/main" id="{07120F7F-6432-B641-BBA7-192EBB59E422}"/>
              </a:ext>
            </a:extLst>
          </p:cNvPr>
          <p:cNvSpPr txBox="1">
            <a:spLocks/>
          </p:cNvSpPr>
          <p:nvPr/>
        </p:nvSpPr>
        <p:spPr>
          <a:xfrm>
            <a:off x="619200" y="6236502"/>
            <a:ext cx="2133600" cy="365125"/>
          </a:xfrm>
          <a:prstGeom prst="rect">
            <a:avLst/>
          </a:prstGeom>
        </p:spPr>
        <p:txBody>
          <a:bodyPr vert="horz" lIns="0" tIns="45720" rIns="0" bIns="45720" rtlCol="0" anchor="b"/>
          <a:lstStyle>
            <a:defPPr>
              <a:defRPr lang="en-US"/>
            </a:defPPr>
            <a:lvl1pPr marL="0" algn="l" defTabSz="457200" rtl="0" eaLnBrk="1" latinLnBrk="0" hangingPunct="1">
              <a:defRPr sz="1000" kern="1200">
                <a:solidFill>
                  <a:schemeClr val="tx2"/>
                </a:solidFill>
                <a:latin typeface="+mj-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rtl="0"/>
            <a:endParaRPr lang="en-US" dirty="0">
              <a:latin typeface="Helvetica" pitchFamily="2" charset="0"/>
            </a:endParaRPr>
          </a:p>
          <a:p>
            <a:pPr rtl="0"/>
            <a:fld id="{4FD9013D-92AD-C643-96A8-EBFE9D29F7C2}" type="slidenum">
              <a:rPr lang="en-US" sz="900">
                <a:latin typeface="Helvetica Light" panose="020B0403020202020204" pitchFamily="34" charset="0"/>
              </a:rPr>
              <a:pPr/>
              <a:t>20</a:t>
            </a:fld>
            <a:r>
              <a:rPr lang="ti-ET" sz="900">
                <a:latin typeface="Helvetica Light" panose="020B0403020202020204" pitchFamily="34" charset="0"/>
              </a:rPr>
              <a:t> </a:t>
            </a:r>
            <a:r>
              <a:rPr lang="ti-ET" sz="900">
                <a:solidFill>
                  <a:srgbClr val="ECCF3E"/>
                </a:solidFill>
                <a:latin typeface="Helvetica Light" panose="020B0403020202020204" pitchFamily="34" charset="0"/>
              </a:rPr>
              <a:t>|</a:t>
            </a:r>
            <a:endParaRPr lang="en-GB" sz="900" dirty="0">
              <a:latin typeface="Helvetica Light" panose="020B0403020202020204" pitchFamily="34" charset="0"/>
            </a:endParaRPr>
          </a:p>
        </p:txBody>
      </p:sp>
      <p:sp>
        <p:nvSpPr>
          <p:cNvPr id="3" name="TextBox 2">
            <a:extLst>
              <a:ext uri="{FF2B5EF4-FFF2-40B4-BE49-F238E27FC236}">
                <a16:creationId xmlns:a16="http://schemas.microsoft.com/office/drawing/2014/main" id="{3C5E2729-B32C-4190-A702-C4FC3F6582B9}"/>
              </a:ext>
            </a:extLst>
          </p:cNvPr>
          <p:cNvSpPr txBox="1"/>
          <p:nvPr/>
        </p:nvSpPr>
        <p:spPr>
          <a:xfrm>
            <a:off x="1546987" y="1546632"/>
            <a:ext cx="6876293" cy="4524315"/>
          </a:xfrm>
          <a:prstGeom prst="rect">
            <a:avLst/>
          </a:prstGeom>
          <a:noFill/>
        </p:spPr>
        <p:txBody>
          <a:bodyPr wrap="square" rtlCol="0">
            <a:spAutoFit/>
          </a:bodyPr>
          <a:lstStyle/>
          <a:p>
            <a:pPr marL="0" lvl="2"/>
            <a:r>
              <a:rPr lang="en-US" dirty="0" err="1"/>
              <a:t>ትካላት</a:t>
            </a:r>
            <a:r>
              <a:rPr lang="en-US" dirty="0"/>
              <a:t> </a:t>
            </a:r>
            <a:r>
              <a:rPr lang="en-US" dirty="0" err="1"/>
              <a:t>ንሓለዋ-ድሕንነት</a:t>
            </a:r>
            <a:r>
              <a:rPr lang="en-US" dirty="0"/>
              <a:t> </a:t>
            </a:r>
            <a:r>
              <a:rPr lang="en-US" dirty="0" err="1"/>
              <a:t>ዘመሓድርን</a:t>
            </a:r>
            <a:r>
              <a:rPr lang="en-US" dirty="0"/>
              <a:t> </a:t>
            </a:r>
            <a:r>
              <a:rPr lang="en-US" dirty="0" err="1"/>
              <a:t>ብሓለዋ-ድሕንነት</a:t>
            </a:r>
            <a:r>
              <a:rPr lang="en-US" dirty="0"/>
              <a:t> </a:t>
            </a:r>
            <a:r>
              <a:rPr lang="en-US" dirty="0" err="1"/>
              <a:t>ተሓታቲ</a:t>
            </a:r>
            <a:r>
              <a:rPr lang="en-US" dirty="0"/>
              <a:t> </a:t>
            </a:r>
            <a:r>
              <a:rPr lang="en-US" dirty="0" err="1"/>
              <a:t>ዝገብርን</a:t>
            </a:r>
            <a:r>
              <a:rPr lang="en-US" dirty="0"/>
              <a:t> </a:t>
            </a:r>
            <a:r>
              <a:rPr lang="en-US" dirty="0" err="1"/>
              <a:t>ንፁር</a:t>
            </a:r>
            <a:r>
              <a:rPr lang="en-US" dirty="0"/>
              <a:t> </a:t>
            </a:r>
            <a:r>
              <a:rPr lang="en-US" dirty="0" err="1"/>
              <a:t>ኣገባብ</a:t>
            </a:r>
            <a:r>
              <a:rPr lang="en-US" dirty="0"/>
              <a:t> </a:t>
            </a:r>
            <a:r>
              <a:rPr lang="ti-ET" sz="1800" dirty="0">
                <a:solidFill>
                  <a:srgbClr val="283A51"/>
                </a:solidFill>
                <a:latin typeface="Helvetica Light" panose="020B0403020202020204"/>
              </a:rPr>
              <a:t>ኣገባባት ክህልወን የድሊ።</a:t>
            </a:r>
          </a:p>
          <a:p>
            <a:pPr marL="0" lvl="2" indent="0" rtl="0">
              <a:buNone/>
            </a:pPr>
            <a:endParaRPr lang="en-GB" sz="1800" dirty="0">
              <a:solidFill>
                <a:srgbClr val="283A51"/>
              </a:solidFill>
              <a:latin typeface="Helvetica Light" panose="020B0403020202020204"/>
            </a:endParaRPr>
          </a:p>
          <a:p>
            <a:pPr marL="0" lvl="2"/>
            <a:r>
              <a:rPr lang="en-US" dirty="0" err="1"/>
              <a:t>ስሩዕ</a:t>
            </a:r>
            <a:r>
              <a:rPr lang="en-US" dirty="0"/>
              <a:t> </a:t>
            </a:r>
            <a:r>
              <a:rPr lang="en-US" dirty="0" err="1"/>
              <a:t>ምሕደራ</a:t>
            </a:r>
            <a:r>
              <a:rPr lang="en-US" dirty="0"/>
              <a:t> </a:t>
            </a:r>
            <a:r>
              <a:rPr lang="en-US" dirty="0" err="1"/>
              <a:t>ፀብፃብ</a:t>
            </a:r>
            <a:r>
              <a:rPr lang="en-US" dirty="0"/>
              <a:t> </a:t>
            </a:r>
            <a:r>
              <a:rPr lang="en-US" dirty="0" err="1"/>
              <a:t>ንጥፈታት</a:t>
            </a:r>
            <a:r>
              <a:rPr lang="en-US" dirty="0"/>
              <a:t> </a:t>
            </a:r>
            <a:r>
              <a:rPr lang="en-US" dirty="0" err="1"/>
              <a:t>ሓለዋ-ድሕንነት</a:t>
            </a:r>
            <a:r>
              <a:rPr lang="en-US" dirty="0"/>
              <a:t> </a:t>
            </a:r>
            <a:r>
              <a:rPr lang="en-US" dirty="0" err="1"/>
              <a:t>ምህላውን</a:t>
            </a:r>
            <a:r>
              <a:rPr lang="en-US" dirty="0"/>
              <a:t> </a:t>
            </a:r>
            <a:r>
              <a:rPr lang="en-US" dirty="0" err="1"/>
              <a:t>መዝታት-ሕድሪ</a:t>
            </a:r>
            <a:r>
              <a:rPr lang="en-US" dirty="0"/>
              <a:t> </a:t>
            </a:r>
            <a:r>
              <a:rPr lang="en-US" dirty="0" err="1"/>
              <a:t>ድማ</a:t>
            </a:r>
            <a:r>
              <a:rPr lang="en-US" dirty="0"/>
              <a:t> </a:t>
            </a:r>
            <a:r>
              <a:rPr lang="en-US" dirty="0" err="1"/>
              <a:t>ነዚ</a:t>
            </a:r>
            <a:r>
              <a:rPr lang="en-US" dirty="0"/>
              <a:t> </a:t>
            </a:r>
            <a:r>
              <a:rPr lang="en-US" dirty="0" err="1"/>
              <a:t>ንጥፈታት</a:t>
            </a:r>
            <a:r>
              <a:rPr lang="en-US" dirty="0"/>
              <a:t> </a:t>
            </a:r>
            <a:r>
              <a:rPr lang="en-US" dirty="0" err="1"/>
              <a:t>ምግምጋምን</a:t>
            </a:r>
            <a:r>
              <a:rPr lang="en-US" dirty="0"/>
              <a:t> </a:t>
            </a:r>
            <a:r>
              <a:rPr lang="en-US" dirty="0" err="1"/>
              <a:t>ንተሓታትነት</a:t>
            </a:r>
            <a:r>
              <a:rPr lang="en-US" dirty="0"/>
              <a:t> </a:t>
            </a:r>
            <a:r>
              <a:rPr lang="en-US" dirty="0" err="1"/>
              <a:t>ኣዝዩ</a:t>
            </a:r>
            <a:r>
              <a:rPr lang="en-US" dirty="0"/>
              <a:t> </a:t>
            </a:r>
            <a:r>
              <a:rPr lang="en-US" dirty="0" err="1"/>
              <a:t>ኣገዳሲ</a:t>
            </a:r>
            <a:r>
              <a:rPr lang="en-US" dirty="0"/>
              <a:t> </a:t>
            </a:r>
            <a:r>
              <a:rPr lang="ti-ET" sz="1800" dirty="0">
                <a:solidFill>
                  <a:srgbClr val="283A51"/>
                </a:solidFill>
                <a:latin typeface="Helvetica Light" panose="020B0403020202020204"/>
              </a:rPr>
              <a:t>እዩ።</a:t>
            </a:r>
          </a:p>
          <a:p>
            <a:pPr marL="0" lvl="2" indent="0" rtl="0">
              <a:buNone/>
            </a:pPr>
            <a:endParaRPr lang="en-GB" sz="1800" dirty="0">
              <a:solidFill>
                <a:srgbClr val="283A51"/>
              </a:solidFill>
              <a:latin typeface="Helvetica Light" panose="020B0403020202020204"/>
            </a:endParaRPr>
          </a:p>
          <a:p>
            <a:r>
              <a:rPr lang="en-US" dirty="0" err="1"/>
              <a:t>ፍሉይ</a:t>
            </a:r>
            <a:r>
              <a:rPr lang="en-US" dirty="0"/>
              <a:t> </a:t>
            </a:r>
            <a:r>
              <a:rPr lang="en-US" dirty="0" err="1"/>
              <a:t>ምሕደራን</a:t>
            </a:r>
            <a:r>
              <a:rPr lang="en-US" dirty="0"/>
              <a:t> </a:t>
            </a:r>
            <a:r>
              <a:rPr lang="en-US" dirty="0" err="1"/>
              <a:t>ተሓታትነትን</a:t>
            </a:r>
            <a:r>
              <a:rPr lang="en-US" dirty="0"/>
              <a:t> </a:t>
            </a:r>
            <a:r>
              <a:rPr lang="en-US" dirty="0" err="1"/>
              <a:t>ሓለዋ-ድሕነት</a:t>
            </a:r>
            <a:r>
              <a:rPr lang="en-US" dirty="0"/>
              <a:t> </a:t>
            </a:r>
            <a:r>
              <a:rPr lang="en-US" dirty="0" err="1"/>
              <a:t>ዘለዎም</a:t>
            </a:r>
            <a:r>
              <a:rPr lang="en-US" dirty="0"/>
              <a:t> </a:t>
            </a:r>
            <a:r>
              <a:rPr lang="en-US" dirty="0" err="1"/>
              <a:t>ፈፀምቲ</a:t>
            </a:r>
            <a:r>
              <a:rPr lang="en-US" dirty="0"/>
              <a:t> </a:t>
            </a:r>
            <a:r>
              <a:rPr lang="en-US" dirty="0" err="1"/>
              <a:t>ጉጅለታትን</a:t>
            </a:r>
            <a:r>
              <a:rPr lang="en-US" dirty="0"/>
              <a:t> </a:t>
            </a:r>
            <a:r>
              <a:rPr lang="en-US" dirty="0" err="1"/>
              <a:t>ቦርድታት</a:t>
            </a:r>
            <a:r>
              <a:rPr lang="en-US" dirty="0"/>
              <a:t> </a:t>
            </a:r>
            <a:r>
              <a:rPr lang="en-US" dirty="0" err="1"/>
              <a:t>ሕድርታትን</a:t>
            </a:r>
            <a:r>
              <a:rPr lang="en-US" dirty="0"/>
              <a:t> </a:t>
            </a:r>
            <a:r>
              <a:rPr lang="en-US" dirty="0" err="1"/>
              <a:t>ትካል</a:t>
            </a:r>
            <a:r>
              <a:rPr lang="en-US" dirty="0"/>
              <a:t> </a:t>
            </a:r>
            <a:r>
              <a:rPr lang="en-US" dirty="0" err="1"/>
              <a:t>ንዘለዎ</a:t>
            </a:r>
            <a:r>
              <a:rPr lang="en-US" dirty="0"/>
              <a:t> </a:t>
            </a:r>
            <a:r>
              <a:rPr lang="en-US" dirty="0" err="1"/>
              <a:t>ፖሊሲታት</a:t>
            </a:r>
            <a:r>
              <a:rPr lang="en-US" dirty="0"/>
              <a:t> </a:t>
            </a:r>
            <a:r>
              <a:rPr lang="en-US" dirty="0" err="1"/>
              <a:t>ክተማልእ</a:t>
            </a:r>
            <a:r>
              <a:rPr lang="en-US" dirty="0"/>
              <a:t> </a:t>
            </a:r>
            <a:r>
              <a:rPr lang="en-US" dirty="0" err="1"/>
              <a:t>ንሓደጋታት</a:t>
            </a:r>
            <a:r>
              <a:rPr lang="en-US" dirty="0"/>
              <a:t> </a:t>
            </a:r>
            <a:r>
              <a:rPr lang="en-US" dirty="0" err="1"/>
              <a:t>ክትከታተል</a:t>
            </a:r>
            <a:r>
              <a:rPr lang="en-US" dirty="0"/>
              <a:t> </a:t>
            </a:r>
            <a:r>
              <a:rPr lang="en-US" dirty="0" err="1"/>
              <a:t>ከምኡውን</a:t>
            </a:r>
            <a:r>
              <a:rPr lang="en-US" dirty="0"/>
              <a:t> </a:t>
            </a:r>
            <a:r>
              <a:rPr lang="en-US" dirty="0" err="1"/>
              <a:t>ካብ</a:t>
            </a:r>
            <a:r>
              <a:rPr lang="en-US" dirty="0"/>
              <a:t> </a:t>
            </a:r>
            <a:r>
              <a:rPr lang="en-US" dirty="0" err="1"/>
              <a:t>እተረኽበ</a:t>
            </a:r>
            <a:r>
              <a:rPr lang="en-US" dirty="0"/>
              <a:t> </a:t>
            </a:r>
            <a:r>
              <a:rPr lang="en-US" dirty="0" err="1"/>
              <a:t>ዓወታት</a:t>
            </a:r>
            <a:r>
              <a:rPr lang="en-US" dirty="0"/>
              <a:t> </a:t>
            </a:r>
            <a:r>
              <a:rPr lang="en-US" dirty="0" err="1"/>
              <a:t>ወይ</a:t>
            </a:r>
            <a:r>
              <a:rPr lang="en-US" dirty="0"/>
              <a:t> </a:t>
            </a:r>
            <a:r>
              <a:rPr lang="en-US" dirty="0" err="1"/>
              <a:t>ጉዳያት</a:t>
            </a:r>
            <a:r>
              <a:rPr lang="en-US" dirty="0"/>
              <a:t> </a:t>
            </a:r>
            <a:r>
              <a:rPr lang="en-US" dirty="0" err="1"/>
              <a:t>ሓለዋ-ድሕንነት</a:t>
            </a:r>
            <a:r>
              <a:rPr lang="en-US" dirty="0"/>
              <a:t> </a:t>
            </a:r>
            <a:r>
              <a:rPr lang="en-US" dirty="0" err="1"/>
              <a:t>ክትምሃር</a:t>
            </a:r>
            <a:r>
              <a:rPr lang="en-US" dirty="0"/>
              <a:t> </a:t>
            </a:r>
            <a:r>
              <a:rPr lang="en-US" dirty="0" err="1"/>
              <a:t>ክሕግዝ</a:t>
            </a:r>
            <a:r>
              <a:rPr lang="en-US" dirty="0"/>
              <a:t> </a:t>
            </a:r>
            <a:r>
              <a:rPr lang="en-US" dirty="0" err="1"/>
              <a:t>ይኽእል</a:t>
            </a:r>
            <a:r>
              <a:rPr lang="en-US" dirty="0"/>
              <a:t> </a:t>
            </a:r>
            <a:r>
              <a:rPr lang="en-US" dirty="0" err="1"/>
              <a:t>እዩ</a:t>
            </a:r>
            <a:r>
              <a:rPr lang="en-US" dirty="0"/>
              <a:t>። </a:t>
            </a:r>
            <a:r>
              <a:rPr lang="en-US" dirty="0" err="1"/>
              <a:t>ኣብ</a:t>
            </a:r>
            <a:r>
              <a:rPr lang="en-US" dirty="0"/>
              <a:t> </a:t>
            </a:r>
            <a:r>
              <a:rPr lang="en-US" dirty="0" err="1"/>
              <a:t>ነፍስወከፍ</a:t>
            </a:r>
            <a:r>
              <a:rPr lang="en-US" dirty="0"/>
              <a:t> </a:t>
            </a:r>
            <a:r>
              <a:rPr lang="en-US" dirty="0" err="1"/>
              <a:t>ክፍሊ</a:t>
            </a:r>
            <a:r>
              <a:rPr lang="en-US" dirty="0"/>
              <a:t> </a:t>
            </a:r>
            <a:r>
              <a:rPr lang="en-US" dirty="0" err="1"/>
              <a:t>ወይ</a:t>
            </a:r>
            <a:r>
              <a:rPr lang="en-US" dirty="0"/>
              <a:t> </a:t>
            </a:r>
            <a:r>
              <a:rPr lang="en-US" dirty="0" err="1"/>
              <a:t>ጉጅለ</a:t>
            </a:r>
            <a:r>
              <a:rPr lang="en-US" dirty="0"/>
              <a:t>፡ </a:t>
            </a:r>
            <a:r>
              <a:rPr lang="en-US" dirty="0" err="1"/>
              <a:t>ነቚጣታት</a:t>
            </a:r>
            <a:r>
              <a:rPr lang="en-US" dirty="0"/>
              <a:t> </a:t>
            </a:r>
            <a:r>
              <a:rPr lang="en-US" dirty="0" err="1"/>
              <a:t>ኣተኩሮ</a:t>
            </a:r>
            <a:r>
              <a:rPr lang="en-US" dirty="0"/>
              <a:t> </a:t>
            </a:r>
            <a:r>
              <a:rPr lang="en-US" dirty="0" err="1"/>
              <a:t>ሓለዋ-ድሕነት</a:t>
            </a:r>
            <a:r>
              <a:rPr lang="en-US" dirty="0"/>
              <a:t> </a:t>
            </a:r>
            <a:r>
              <a:rPr lang="en-US" dirty="0" err="1"/>
              <a:t>ከምዝህሉ</a:t>
            </a:r>
            <a:r>
              <a:rPr lang="en-US" dirty="0"/>
              <a:t> </a:t>
            </a:r>
            <a:r>
              <a:rPr lang="en-US" dirty="0" err="1"/>
              <a:t>ምግባር</a:t>
            </a:r>
            <a:r>
              <a:rPr lang="en-US" dirty="0"/>
              <a:t> </a:t>
            </a:r>
            <a:r>
              <a:rPr lang="en-US" dirty="0" err="1"/>
              <a:t>ሓገዚ</a:t>
            </a:r>
            <a:r>
              <a:rPr lang="en-US" dirty="0"/>
              <a:t> </a:t>
            </a:r>
            <a:r>
              <a:rPr lang="en-US" dirty="0" err="1"/>
              <a:t>ክኸውን</a:t>
            </a:r>
            <a:r>
              <a:rPr lang="en-US" dirty="0"/>
              <a:t> </a:t>
            </a:r>
            <a:r>
              <a:rPr lang="en-US" dirty="0" err="1"/>
              <a:t>ይኽእል</a:t>
            </a:r>
            <a:r>
              <a:rPr lang="en-US" dirty="0"/>
              <a:t> </a:t>
            </a:r>
            <a:r>
              <a:rPr lang="en-US" dirty="0" err="1"/>
              <a:t>እዩ</a:t>
            </a:r>
            <a:r>
              <a:rPr lang="en-US" dirty="0"/>
              <a:t>።</a:t>
            </a:r>
            <a:endParaRPr lang="en-US" sz="1100" dirty="0"/>
          </a:p>
          <a:p>
            <a:pPr lvl="2" rtl="0"/>
            <a:endParaRPr lang="en-GB" sz="1800" dirty="0">
              <a:solidFill>
                <a:srgbClr val="283A51"/>
              </a:solidFill>
              <a:latin typeface="Helvetica Light" panose="020B0403020202020204"/>
            </a:endParaRPr>
          </a:p>
          <a:p>
            <a:r>
              <a:rPr lang="en-US" dirty="0" err="1"/>
              <a:t>ተሓታትነት</a:t>
            </a:r>
            <a:r>
              <a:rPr lang="en-US" dirty="0"/>
              <a:t> </a:t>
            </a:r>
            <a:r>
              <a:rPr lang="en-US" dirty="0" err="1"/>
              <a:t>ፆታዊ</a:t>
            </a:r>
            <a:r>
              <a:rPr lang="en-US" dirty="0"/>
              <a:t> </a:t>
            </a:r>
            <a:r>
              <a:rPr lang="en-US" dirty="0" err="1"/>
              <a:t>ብዝበዛን</a:t>
            </a:r>
            <a:r>
              <a:rPr lang="en-US" dirty="0"/>
              <a:t> </a:t>
            </a:r>
            <a:r>
              <a:rPr lang="en-US" dirty="0" err="1"/>
              <a:t>ዓመፅን</a:t>
            </a:r>
            <a:r>
              <a:rPr lang="en-US" dirty="0"/>
              <a:t> </a:t>
            </a:r>
            <a:r>
              <a:rPr lang="en-US" dirty="0" err="1"/>
              <a:t>ፆታዊ</a:t>
            </a:r>
            <a:r>
              <a:rPr lang="en-US" dirty="0"/>
              <a:t> </a:t>
            </a:r>
            <a:r>
              <a:rPr lang="en-US" dirty="0" err="1"/>
              <a:t>መጥቃዕትን</a:t>
            </a:r>
            <a:r>
              <a:rPr lang="en-US" dirty="0"/>
              <a:t> (SEAH) </a:t>
            </a:r>
            <a:r>
              <a:rPr lang="en-US" dirty="0" err="1"/>
              <a:t>ካብ</a:t>
            </a:r>
            <a:r>
              <a:rPr lang="en-US" dirty="0"/>
              <a:t> </a:t>
            </a:r>
            <a:r>
              <a:rPr lang="en-US" dirty="0" err="1"/>
              <a:t>ዘካትቱ</a:t>
            </a:r>
            <a:r>
              <a:rPr lang="en-US" dirty="0"/>
              <a:t> </a:t>
            </a:r>
            <a:r>
              <a:rPr lang="en-US" dirty="0" err="1"/>
              <a:t>ኣዝዮም</a:t>
            </a:r>
            <a:r>
              <a:rPr lang="en-US" dirty="0"/>
              <a:t> </a:t>
            </a:r>
            <a:r>
              <a:rPr lang="en-US" dirty="0" err="1"/>
              <a:t>እተፈላለዩ</a:t>
            </a:r>
            <a:r>
              <a:rPr lang="en-US" dirty="0"/>
              <a:t> </a:t>
            </a:r>
            <a:r>
              <a:rPr lang="en-US" dirty="0" err="1"/>
              <a:t>ሰባት</a:t>
            </a:r>
            <a:r>
              <a:rPr lang="en-US" dirty="0"/>
              <a:t> </a:t>
            </a:r>
            <a:r>
              <a:rPr lang="en-US" dirty="0" err="1"/>
              <a:t>ሓበሬታ</a:t>
            </a:r>
            <a:r>
              <a:rPr lang="en-US" dirty="0"/>
              <a:t> </a:t>
            </a:r>
            <a:r>
              <a:rPr lang="en-US" dirty="0" err="1"/>
              <a:t>ብምርካብ</a:t>
            </a:r>
            <a:r>
              <a:rPr lang="en-US" dirty="0"/>
              <a:t> </a:t>
            </a:r>
            <a:r>
              <a:rPr lang="en-US" dirty="0" err="1"/>
              <a:t>ብደረጃታት</a:t>
            </a:r>
            <a:r>
              <a:rPr lang="en-US" dirty="0"/>
              <a:t> </a:t>
            </a:r>
            <a:r>
              <a:rPr lang="en-US" dirty="0" err="1"/>
              <a:t>ፈፃሚ</a:t>
            </a:r>
            <a:r>
              <a:rPr lang="en-US" dirty="0"/>
              <a:t> </a:t>
            </a:r>
            <a:r>
              <a:rPr lang="en-US" dirty="0" err="1"/>
              <a:t>ጉጅለን</a:t>
            </a:r>
            <a:r>
              <a:rPr lang="en-US" dirty="0"/>
              <a:t> </a:t>
            </a:r>
            <a:r>
              <a:rPr lang="en-US" dirty="0" err="1"/>
              <a:t>ቦርድን</a:t>
            </a:r>
            <a:r>
              <a:rPr lang="en-US" dirty="0"/>
              <a:t> </a:t>
            </a:r>
            <a:r>
              <a:rPr lang="en-US" dirty="0" err="1"/>
              <a:t>ድማ</a:t>
            </a:r>
            <a:r>
              <a:rPr lang="en-US" dirty="0"/>
              <a:t> </a:t>
            </a:r>
            <a:r>
              <a:rPr lang="en-US" dirty="0" err="1"/>
              <a:t>ክጠናኸር</a:t>
            </a:r>
            <a:r>
              <a:rPr lang="en-US" dirty="0"/>
              <a:t> </a:t>
            </a:r>
            <a:r>
              <a:rPr lang="en-US" dirty="0" err="1"/>
              <a:t>ይኽእል</a:t>
            </a:r>
            <a:r>
              <a:rPr lang="en-US" dirty="0"/>
              <a:t> </a:t>
            </a:r>
            <a:r>
              <a:rPr lang="en-US" dirty="0" err="1"/>
              <a:t>እዩ</a:t>
            </a:r>
            <a:r>
              <a:rPr lang="en-US" dirty="0"/>
              <a:t>።</a:t>
            </a:r>
            <a:endParaRPr lang="en-US" sz="1100" dirty="0"/>
          </a:p>
          <a:p>
            <a:pPr rtl="0"/>
            <a:endParaRPr lang="en-GB" dirty="0"/>
          </a:p>
        </p:txBody>
      </p:sp>
      <p:pic>
        <p:nvPicPr>
          <p:cNvPr id="8" name="Graphic 7" descr="Magnifying glass">
            <a:extLst>
              <a:ext uri="{FF2B5EF4-FFF2-40B4-BE49-F238E27FC236}">
                <a16:creationId xmlns:a16="http://schemas.microsoft.com/office/drawing/2014/main" id="{5EE89009-2120-48CB-AA60-B23F7A72A1B3}"/>
              </a:ext>
            </a:extLst>
          </p:cNvPr>
          <p:cNvPicPr>
            <a:picLocks noChangeAspect="1"/>
          </p:cNvPicPr>
          <p:nvPr/>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833602" y="1633840"/>
            <a:ext cx="581511" cy="581511"/>
          </a:xfrm>
          <a:prstGeom prst="rect">
            <a:avLst/>
          </a:prstGeom>
        </p:spPr>
      </p:pic>
      <p:pic>
        <p:nvPicPr>
          <p:cNvPr id="10" name="Graphic 9" descr="Document">
            <a:extLst>
              <a:ext uri="{FF2B5EF4-FFF2-40B4-BE49-F238E27FC236}">
                <a16:creationId xmlns:a16="http://schemas.microsoft.com/office/drawing/2014/main" id="{4B8CC374-D730-403B-AF57-01EA36B111CE}"/>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833602" y="2496409"/>
            <a:ext cx="629890" cy="629890"/>
          </a:xfrm>
          <a:prstGeom prst="rect">
            <a:avLst/>
          </a:prstGeom>
        </p:spPr>
      </p:pic>
      <p:pic>
        <p:nvPicPr>
          <p:cNvPr id="16" name="Graphic 15" descr="Head with gears">
            <a:extLst>
              <a:ext uri="{FF2B5EF4-FFF2-40B4-BE49-F238E27FC236}">
                <a16:creationId xmlns:a16="http://schemas.microsoft.com/office/drawing/2014/main" id="{885B40FE-5098-41C1-9706-9F0A27F1417C}"/>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804222" y="3657763"/>
            <a:ext cx="742765" cy="742765"/>
          </a:xfrm>
          <a:prstGeom prst="rect">
            <a:avLst/>
          </a:prstGeom>
        </p:spPr>
      </p:pic>
      <p:pic>
        <p:nvPicPr>
          <p:cNvPr id="18" name="Graphic 17" descr="Radio microphone">
            <a:extLst>
              <a:ext uri="{FF2B5EF4-FFF2-40B4-BE49-F238E27FC236}">
                <a16:creationId xmlns:a16="http://schemas.microsoft.com/office/drawing/2014/main" id="{BF1F2499-F753-415D-8D1B-1D1FE9FC8CC2}"/>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804221" y="4997606"/>
            <a:ext cx="742766" cy="742766"/>
          </a:xfrm>
          <a:prstGeom prst="rect">
            <a:avLst/>
          </a:prstGeom>
        </p:spPr>
      </p:pic>
    </p:spTree>
    <p:extLst>
      <p:ext uri="{BB962C8B-B14F-4D97-AF65-F5344CB8AC3E}">
        <p14:creationId xmlns:p14="http://schemas.microsoft.com/office/powerpoint/2010/main" val="217224515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11188" y="255600"/>
            <a:ext cx="8218488" cy="691200"/>
          </a:xfrm>
        </p:spPr>
        <p:txBody>
          <a:bodyPr rtlCol="0"/>
          <a:lstStyle/>
          <a:p>
            <a:pPr rtl="0"/>
            <a:r>
              <a:rPr lang="ti-ET"/>
              <a:t>3. ንሓለዋ-ድሕነት ዘድሊ ነገር እንታይ እዩ?</a:t>
            </a:r>
          </a:p>
        </p:txBody>
      </p:sp>
      <p:sp>
        <p:nvSpPr>
          <p:cNvPr id="5" name="Text Placeholder 4"/>
          <p:cNvSpPr>
            <a:spLocks noGrp="1"/>
          </p:cNvSpPr>
          <p:nvPr>
            <p:ph idx="1"/>
          </p:nvPr>
        </p:nvSpPr>
        <p:spPr>
          <a:xfrm>
            <a:off x="619200" y="1193400"/>
            <a:ext cx="7921625" cy="507406"/>
          </a:xfrm>
        </p:spPr>
        <p:txBody>
          <a:bodyPr rtlCol="0"/>
          <a:lstStyle/>
          <a:p>
            <a:pPr rtl="0"/>
            <a:r>
              <a:rPr lang="ti-ET">
                <a:solidFill>
                  <a:srgbClr val="283A51"/>
                </a:solidFill>
              </a:rPr>
              <a:t>ርክብ፡ ትምህርትን ዕብየትን</a:t>
            </a:r>
          </a:p>
        </p:txBody>
      </p:sp>
      <p:sp>
        <p:nvSpPr>
          <p:cNvPr id="2" name="Slide Number Placeholder 1">
            <a:extLst>
              <a:ext uri="{FF2B5EF4-FFF2-40B4-BE49-F238E27FC236}">
                <a16:creationId xmlns:a16="http://schemas.microsoft.com/office/drawing/2014/main" id="{3F16621C-A310-4B10-B270-945FA241204C}"/>
              </a:ext>
            </a:extLst>
          </p:cNvPr>
          <p:cNvSpPr>
            <a:spLocks noGrp="1"/>
          </p:cNvSpPr>
          <p:nvPr>
            <p:ph type="sldNum" sz="quarter" idx="4"/>
          </p:nvPr>
        </p:nvSpPr>
        <p:spPr/>
        <p:txBody>
          <a:bodyPr rtlCol="0"/>
          <a:lstStyle/>
          <a:p>
            <a:pPr rtl="0"/>
            <a:endParaRPr lang="en-US" dirty="0">
              <a:latin typeface="Helvetica" pitchFamily="2" charset="0"/>
            </a:endParaRPr>
          </a:p>
          <a:p>
            <a:pPr rtl="0"/>
            <a:fld id="{4FD9013D-92AD-C643-96A8-EBFE9D29F7C2}" type="slidenum">
              <a:rPr lang="en-US" sz="900">
                <a:latin typeface="Helvetica Light" panose="020B0403020202020204" pitchFamily="34" charset="0"/>
              </a:rPr>
              <a:pPr/>
              <a:t>21</a:t>
            </a:fld>
            <a:r>
              <a:rPr lang="ti-ET" sz="900">
                <a:latin typeface="Helvetica Light" panose="020B0403020202020204" pitchFamily="34" charset="0"/>
              </a:rPr>
              <a:t> </a:t>
            </a:r>
            <a:r>
              <a:rPr lang="ti-ET" sz="900">
                <a:solidFill>
                  <a:schemeClr val="bg2"/>
                </a:solidFill>
                <a:latin typeface="Helvetica Light" panose="020B0403020202020204" pitchFamily="34" charset="0"/>
              </a:rPr>
              <a:t>|</a:t>
            </a:r>
            <a:r>
              <a:rPr lang="ti-ET" sz="900">
                <a:latin typeface="Helvetica Light" panose="020B0403020202020204" pitchFamily="34" charset="0"/>
              </a:rPr>
              <a:t> </a:t>
            </a:r>
          </a:p>
        </p:txBody>
      </p:sp>
      <p:sp>
        <p:nvSpPr>
          <p:cNvPr id="6" name="Slide Number Placeholder 5">
            <a:extLst>
              <a:ext uri="{FF2B5EF4-FFF2-40B4-BE49-F238E27FC236}">
                <a16:creationId xmlns:a16="http://schemas.microsoft.com/office/drawing/2014/main" id="{07120F7F-6432-B641-BBA7-192EBB59E422}"/>
              </a:ext>
            </a:extLst>
          </p:cNvPr>
          <p:cNvSpPr txBox="1">
            <a:spLocks/>
          </p:cNvSpPr>
          <p:nvPr/>
        </p:nvSpPr>
        <p:spPr>
          <a:xfrm>
            <a:off x="619200" y="6236502"/>
            <a:ext cx="2133600" cy="365125"/>
          </a:xfrm>
          <a:prstGeom prst="rect">
            <a:avLst/>
          </a:prstGeom>
        </p:spPr>
        <p:txBody>
          <a:bodyPr vert="horz" lIns="0" tIns="45720" rIns="0" bIns="45720" rtlCol="0" anchor="b"/>
          <a:lstStyle>
            <a:defPPr>
              <a:defRPr lang="en-US"/>
            </a:defPPr>
            <a:lvl1pPr marL="0" algn="l" defTabSz="457200" rtl="0" eaLnBrk="1" latinLnBrk="0" hangingPunct="1">
              <a:defRPr sz="1000" kern="1200">
                <a:solidFill>
                  <a:schemeClr val="tx2"/>
                </a:solidFill>
                <a:latin typeface="+mj-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rtl="0"/>
            <a:endParaRPr lang="en-US" dirty="0">
              <a:latin typeface="Helvetica" pitchFamily="2" charset="0"/>
            </a:endParaRPr>
          </a:p>
          <a:p>
            <a:pPr rtl="0"/>
            <a:fld id="{4FD9013D-92AD-C643-96A8-EBFE9D29F7C2}" type="slidenum">
              <a:rPr lang="en-US" sz="900">
                <a:latin typeface="Helvetica Light" panose="020B0403020202020204" pitchFamily="34" charset="0"/>
              </a:rPr>
              <a:pPr/>
              <a:t>21</a:t>
            </a:fld>
            <a:r>
              <a:rPr lang="ti-ET" sz="900">
                <a:latin typeface="Helvetica Light" panose="020B0403020202020204" pitchFamily="34" charset="0"/>
              </a:rPr>
              <a:t> </a:t>
            </a:r>
            <a:r>
              <a:rPr lang="ti-ET" sz="900">
                <a:solidFill>
                  <a:srgbClr val="ECCF3E"/>
                </a:solidFill>
                <a:latin typeface="Helvetica Light" panose="020B0403020202020204" pitchFamily="34" charset="0"/>
              </a:rPr>
              <a:t>|</a:t>
            </a:r>
            <a:r>
              <a:rPr lang="ti-ET" sz="900">
                <a:latin typeface="Helvetica Light" panose="020B0403020202020204" pitchFamily="34" charset="0"/>
              </a:rPr>
              <a:t> ጉዕዞ ሓለዋ-ድሕነት</a:t>
            </a:r>
          </a:p>
        </p:txBody>
      </p:sp>
      <p:pic>
        <p:nvPicPr>
          <p:cNvPr id="4" name="Picture 3" descr="A group of people sitting in a room&#10;&#10;Description automatically generated">
            <a:extLst>
              <a:ext uri="{FF2B5EF4-FFF2-40B4-BE49-F238E27FC236}">
                <a16:creationId xmlns:a16="http://schemas.microsoft.com/office/drawing/2014/main" id="{4CDE89D9-5A52-4844-A4F5-4ABF882C9E6D}"/>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619201" y="1773383"/>
            <a:ext cx="4451564" cy="2962684"/>
          </a:xfrm>
          <a:prstGeom prst="rect">
            <a:avLst/>
          </a:prstGeom>
        </p:spPr>
      </p:pic>
      <p:sp>
        <p:nvSpPr>
          <p:cNvPr id="9" name="TextBox 8">
            <a:extLst>
              <a:ext uri="{FF2B5EF4-FFF2-40B4-BE49-F238E27FC236}">
                <a16:creationId xmlns:a16="http://schemas.microsoft.com/office/drawing/2014/main" id="{0F2DFEBB-A3D9-4D3D-B2E5-F3648FF98875}"/>
              </a:ext>
            </a:extLst>
          </p:cNvPr>
          <p:cNvSpPr txBox="1"/>
          <p:nvPr/>
        </p:nvSpPr>
        <p:spPr>
          <a:xfrm>
            <a:off x="5287617" y="1693229"/>
            <a:ext cx="3237183" cy="2862322"/>
          </a:xfrm>
          <a:prstGeom prst="rect">
            <a:avLst/>
          </a:prstGeom>
          <a:noFill/>
        </p:spPr>
        <p:txBody>
          <a:bodyPr wrap="square" rtlCol="0">
            <a:spAutoFit/>
          </a:bodyPr>
          <a:lstStyle/>
          <a:p>
            <a:r>
              <a:rPr lang="en-US" dirty="0" err="1"/>
              <a:t>ኩሎም</a:t>
            </a:r>
            <a:r>
              <a:rPr lang="en-US" dirty="0"/>
              <a:t>  </a:t>
            </a:r>
            <a:r>
              <a:rPr lang="en-US" dirty="0" err="1"/>
              <a:t>ሰራሕተኛታትን</a:t>
            </a:r>
            <a:r>
              <a:rPr lang="en-US" dirty="0"/>
              <a:t> </a:t>
            </a:r>
            <a:r>
              <a:rPr lang="en-US" dirty="0" err="1"/>
              <a:t>ተሓባበርትን</a:t>
            </a:r>
            <a:r>
              <a:rPr lang="en-US" dirty="0"/>
              <a:t> </a:t>
            </a:r>
            <a:r>
              <a:rPr lang="en-US" dirty="0" err="1"/>
              <a:t>ንሓላፍነታት</a:t>
            </a:r>
            <a:r>
              <a:rPr lang="en-US" dirty="0"/>
              <a:t> </a:t>
            </a:r>
            <a:r>
              <a:rPr lang="en-US" dirty="0" err="1"/>
              <a:t>ሓለዋ-ድሕንነትን</a:t>
            </a:r>
            <a:r>
              <a:rPr lang="en-US" dirty="0"/>
              <a:t> </a:t>
            </a:r>
            <a:r>
              <a:rPr lang="en-US" dirty="0" err="1"/>
              <a:t>ብኸመይ</a:t>
            </a:r>
            <a:r>
              <a:rPr lang="en-US" dirty="0"/>
              <a:t> </a:t>
            </a:r>
            <a:r>
              <a:rPr lang="en-US" dirty="0" err="1"/>
              <a:t>ከምዝተግብሩ</a:t>
            </a:r>
            <a:r>
              <a:rPr lang="en-US" dirty="0"/>
              <a:t> </a:t>
            </a:r>
            <a:r>
              <a:rPr lang="en-US" dirty="0" err="1"/>
              <a:t>ክርድኡ</a:t>
            </a:r>
            <a:r>
              <a:rPr lang="en-US" dirty="0"/>
              <a:t> </a:t>
            </a:r>
            <a:r>
              <a:rPr lang="en-US" dirty="0" err="1"/>
              <a:t>የድልዮም</a:t>
            </a:r>
            <a:r>
              <a:rPr lang="en-US" dirty="0"/>
              <a:t>።</a:t>
            </a:r>
          </a:p>
          <a:p>
            <a:pPr rtl="0"/>
            <a:endParaRPr lang="en-GB" dirty="0">
              <a:solidFill>
                <a:srgbClr val="283A51"/>
              </a:solidFill>
              <a:latin typeface="Helvetica Light" panose="020B0403020202020204"/>
            </a:endParaRPr>
          </a:p>
          <a:p>
            <a:pPr rtl="0"/>
            <a:r>
              <a:rPr lang="ti-ET" dirty="0">
                <a:solidFill>
                  <a:srgbClr val="283A51"/>
                </a:solidFill>
                <a:latin typeface="Helvetica Light" panose="020B0403020202020204"/>
              </a:rPr>
              <a:t>እዚ ድማ ውጽኢታዊ ርክብ ሓለዋ-ድሕነትን ስሩዕ ስልጠና ሰራሕተኛታትን ተሓባበርትን ዝጠልብ እዩ።</a:t>
            </a:r>
          </a:p>
          <a:p>
            <a:pPr rtl="0"/>
            <a:endParaRPr lang="en-GB" dirty="0"/>
          </a:p>
          <a:p>
            <a:pPr rtl="0"/>
            <a:endParaRPr lang="en-GB" dirty="0"/>
          </a:p>
          <a:p>
            <a:pPr rtl="0"/>
            <a:endParaRPr lang="en-GB" dirty="0"/>
          </a:p>
        </p:txBody>
      </p:sp>
      <p:sp>
        <p:nvSpPr>
          <p:cNvPr id="10" name="TextBox 9">
            <a:extLst>
              <a:ext uri="{FF2B5EF4-FFF2-40B4-BE49-F238E27FC236}">
                <a16:creationId xmlns:a16="http://schemas.microsoft.com/office/drawing/2014/main" id="{D7890870-F5C2-4407-8FFC-426E7F54B78A}"/>
              </a:ext>
            </a:extLst>
          </p:cNvPr>
          <p:cNvSpPr txBox="1"/>
          <p:nvPr/>
        </p:nvSpPr>
        <p:spPr>
          <a:xfrm>
            <a:off x="568725" y="5024619"/>
            <a:ext cx="7913612" cy="923330"/>
          </a:xfrm>
          <a:prstGeom prst="rect">
            <a:avLst/>
          </a:prstGeom>
          <a:noFill/>
        </p:spPr>
        <p:txBody>
          <a:bodyPr wrap="square" rtlCol="0">
            <a:spAutoFit/>
          </a:bodyPr>
          <a:lstStyle/>
          <a:p>
            <a:r>
              <a:rPr lang="en-US" dirty="0" err="1"/>
              <a:t>ገለ</a:t>
            </a:r>
            <a:r>
              <a:rPr lang="en-US" dirty="0"/>
              <a:t> </a:t>
            </a:r>
            <a:r>
              <a:rPr lang="en-US" dirty="0" err="1"/>
              <a:t>ሰባት</a:t>
            </a:r>
            <a:r>
              <a:rPr lang="en-US" dirty="0"/>
              <a:t> </a:t>
            </a:r>
            <a:r>
              <a:rPr lang="en-US" dirty="0" err="1"/>
              <a:t>ዝያዳ</a:t>
            </a:r>
            <a:r>
              <a:rPr lang="en-US" dirty="0"/>
              <a:t> </a:t>
            </a:r>
            <a:r>
              <a:rPr lang="en-US" dirty="0" err="1"/>
              <a:t>ስልጠና</a:t>
            </a:r>
            <a:r>
              <a:rPr lang="en-US" dirty="0"/>
              <a:t> </a:t>
            </a:r>
            <a:r>
              <a:rPr lang="en-US" dirty="0" err="1"/>
              <a:t>ክወስዱ</a:t>
            </a:r>
            <a:r>
              <a:rPr lang="en-US" dirty="0"/>
              <a:t> </a:t>
            </a:r>
            <a:r>
              <a:rPr lang="en-US" dirty="0" err="1"/>
              <a:t>የድልዮም</a:t>
            </a:r>
            <a:r>
              <a:rPr lang="en-US" dirty="0"/>
              <a:t> </a:t>
            </a:r>
            <a:r>
              <a:rPr lang="en-US" dirty="0" err="1"/>
              <a:t>እዩ</a:t>
            </a:r>
            <a:r>
              <a:rPr lang="en-US" dirty="0"/>
              <a:t>። </a:t>
            </a:r>
            <a:r>
              <a:rPr lang="en-US" dirty="0" err="1"/>
              <a:t>ንኣብነት</a:t>
            </a:r>
            <a:r>
              <a:rPr lang="en-US" dirty="0"/>
              <a:t>፥ </a:t>
            </a:r>
            <a:r>
              <a:rPr lang="en-US" dirty="0" err="1"/>
              <a:t>ነቑጣታት</a:t>
            </a:r>
            <a:r>
              <a:rPr lang="en-US" dirty="0"/>
              <a:t> </a:t>
            </a:r>
            <a:r>
              <a:rPr lang="en-US" dirty="0" err="1"/>
              <a:t>ኣተኩሮ</a:t>
            </a:r>
            <a:r>
              <a:rPr lang="en-US" dirty="0"/>
              <a:t> </a:t>
            </a:r>
            <a:r>
              <a:rPr lang="en-US" dirty="0" err="1"/>
              <a:t>ሓለዋ-ድሕንነት</a:t>
            </a:r>
            <a:r>
              <a:rPr lang="en-US" dirty="0"/>
              <a:t>፡ </a:t>
            </a:r>
            <a:r>
              <a:rPr lang="en-US" dirty="0" err="1"/>
              <a:t>ሰራሕተኛታት</a:t>
            </a:r>
            <a:r>
              <a:rPr lang="en-US" dirty="0"/>
              <a:t> </a:t>
            </a:r>
            <a:r>
              <a:rPr lang="en-US" dirty="0" err="1"/>
              <a:t>ሰብኣዊ</a:t>
            </a:r>
            <a:r>
              <a:rPr lang="en-US" dirty="0"/>
              <a:t> </a:t>
            </a:r>
            <a:r>
              <a:rPr lang="en-US" dirty="0" err="1"/>
              <a:t>ፀጋታትን</a:t>
            </a:r>
            <a:r>
              <a:rPr lang="en-US" dirty="0"/>
              <a:t> </a:t>
            </a:r>
            <a:r>
              <a:rPr lang="en-US" dirty="0" err="1"/>
              <a:t>ጉጅለታት</a:t>
            </a:r>
            <a:r>
              <a:rPr lang="en-US" dirty="0"/>
              <a:t> </a:t>
            </a:r>
            <a:r>
              <a:rPr lang="en-US" dirty="0" err="1"/>
              <a:t>መሪሕነትን</a:t>
            </a:r>
            <a:r>
              <a:rPr lang="en-US" dirty="0"/>
              <a:t>፡ </a:t>
            </a:r>
            <a:r>
              <a:rPr lang="en-US" dirty="0" err="1"/>
              <a:t>ኣብ</a:t>
            </a:r>
            <a:r>
              <a:rPr lang="en-US" dirty="0"/>
              <a:t> </a:t>
            </a:r>
            <a:r>
              <a:rPr lang="en-US" dirty="0" err="1"/>
              <a:t>ዕዮታት</a:t>
            </a:r>
            <a:r>
              <a:rPr lang="en-US" dirty="0"/>
              <a:t> </a:t>
            </a:r>
            <a:r>
              <a:rPr lang="en-US" dirty="0" err="1"/>
              <a:t>ሓለዋ-ድሕነት</a:t>
            </a:r>
            <a:r>
              <a:rPr lang="en-US" dirty="0"/>
              <a:t> </a:t>
            </a:r>
            <a:r>
              <a:rPr lang="en-US" dirty="0" err="1"/>
              <a:t>ዘተኮረ</a:t>
            </a:r>
            <a:r>
              <a:rPr lang="en-US" dirty="0"/>
              <a:t> </a:t>
            </a:r>
            <a:r>
              <a:rPr lang="en-US" dirty="0" err="1"/>
              <a:t>ዝያዳ</a:t>
            </a:r>
            <a:r>
              <a:rPr lang="en-US" dirty="0"/>
              <a:t> </a:t>
            </a:r>
            <a:r>
              <a:rPr lang="en-US" dirty="0" err="1"/>
              <a:t>ፍሉይ</a:t>
            </a:r>
            <a:r>
              <a:rPr lang="en-US" dirty="0"/>
              <a:t> </a:t>
            </a:r>
            <a:r>
              <a:rPr lang="en-US" dirty="0" err="1"/>
              <a:t>ፍልጠትን</a:t>
            </a:r>
            <a:r>
              <a:rPr lang="en-US" dirty="0"/>
              <a:t> </a:t>
            </a:r>
            <a:r>
              <a:rPr lang="en-US" dirty="0" err="1"/>
              <a:t>ተወሳኺ</a:t>
            </a:r>
            <a:r>
              <a:rPr lang="en-US" dirty="0"/>
              <a:t> </a:t>
            </a:r>
            <a:r>
              <a:rPr lang="en-US" dirty="0" err="1"/>
              <a:t>ስልጠናን</a:t>
            </a:r>
            <a:r>
              <a:rPr lang="en-US" dirty="0"/>
              <a:t> </a:t>
            </a:r>
            <a:r>
              <a:rPr lang="en-US" dirty="0" err="1"/>
              <a:t>የድልዮም</a:t>
            </a:r>
            <a:r>
              <a:rPr lang="en-US" dirty="0"/>
              <a:t>።</a:t>
            </a:r>
          </a:p>
        </p:txBody>
      </p:sp>
      <p:sp>
        <p:nvSpPr>
          <p:cNvPr id="3" name="TextBox 2">
            <a:extLst>
              <a:ext uri="{FF2B5EF4-FFF2-40B4-BE49-F238E27FC236}">
                <a16:creationId xmlns:a16="http://schemas.microsoft.com/office/drawing/2014/main" id="{6D1BFD13-9AD0-4BF9-BE6A-A5F07C7B8242}"/>
              </a:ext>
            </a:extLst>
          </p:cNvPr>
          <p:cNvSpPr txBox="1"/>
          <p:nvPr/>
        </p:nvSpPr>
        <p:spPr>
          <a:xfrm>
            <a:off x="611188" y="4736067"/>
            <a:ext cx="2364768" cy="276999"/>
          </a:xfrm>
          <a:prstGeom prst="rect">
            <a:avLst/>
          </a:prstGeom>
          <a:noFill/>
        </p:spPr>
        <p:txBody>
          <a:bodyPr wrap="square" rtlCol="0">
            <a:spAutoFit/>
          </a:bodyPr>
          <a:lstStyle/>
          <a:p>
            <a:pPr rtl="0"/>
            <a:r>
              <a:rPr lang="ti-ET" sz="1200"/>
              <a:t>ስእሊ ብፖል ሮቢን (Paul Robin)</a:t>
            </a:r>
          </a:p>
        </p:txBody>
      </p:sp>
    </p:spTree>
    <p:extLst>
      <p:ext uri="{BB962C8B-B14F-4D97-AF65-F5344CB8AC3E}">
        <p14:creationId xmlns:p14="http://schemas.microsoft.com/office/powerpoint/2010/main" val="86894168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11188" y="255600"/>
            <a:ext cx="8218488" cy="691200"/>
          </a:xfrm>
        </p:spPr>
        <p:txBody>
          <a:bodyPr rtlCol="0"/>
          <a:lstStyle/>
          <a:p>
            <a:pPr rtl="0"/>
            <a:r>
              <a:rPr lang="ti-ET"/>
              <a:t>3. ንሓለዋ-ድሕነት ዘድሊ ነገር እንታይ እዩ?</a:t>
            </a:r>
          </a:p>
        </p:txBody>
      </p:sp>
      <p:sp>
        <p:nvSpPr>
          <p:cNvPr id="5" name="Text Placeholder 4"/>
          <p:cNvSpPr>
            <a:spLocks noGrp="1"/>
          </p:cNvSpPr>
          <p:nvPr>
            <p:ph idx="1"/>
          </p:nvPr>
        </p:nvSpPr>
        <p:spPr>
          <a:xfrm>
            <a:off x="611191" y="1440000"/>
            <a:ext cx="3775279" cy="4682504"/>
          </a:xfrm>
        </p:spPr>
        <p:txBody>
          <a:bodyPr rtlCol="0">
            <a:normAutofit fontScale="85000" lnSpcReduction="10000"/>
          </a:bodyPr>
          <a:lstStyle/>
          <a:p>
            <a:r>
              <a:rPr lang="en-US" sz="2800" dirty="0" err="1">
                <a:solidFill>
                  <a:schemeClr val="tx2"/>
                </a:solidFill>
              </a:rPr>
              <a:t>ምስ</a:t>
            </a:r>
            <a:r>
              <a:rPr lang="en-US" sz="2800" dirty="0">
                <a:solidFill>
                  <a:schemeClr val="tx2"/>
                </a:solidFill>
              </a:rPr>
              <a:t> </a:t>
            </a:r>
            <a:r>
              <a:rPr lang="en-US" sz="2800" dirty="0" err="1">
                <a:solidFill>
                  <a:schemeClr val="tx2"/>
                </a:solidFill>
              </a:rPr>
              <a:t>ማሕበረሰባት</a:t>
            </a:r>
            <a:r>
              <a:rPr lang="en-US" sz="2800" dirty="0">
                <a:solidFill>
                  <a:schemeClr val="tx2"/>
                </a:solidFill>
              </a:rPr>
              <a:t> </a:t>
            </a:r>
            <a:r>
              <a:rPr lang="en-US" sz="2800" dirty="0" err="1">
                <a:solidFill>
                  <a:schemeClr val="tx2"/>
                </a:solidFill>
              </a:rPr>
              <a:t>ዝግበር</a:t>
            </a:r>
            <a:r>
              <a:rPr lang="en-US" sz="2800" dirty="0">
                <a:solidFill>
                  <a:schemeClr val="tx2"/>
                </a:solidFill>
              </a:rPr>
              <a:t> </a:t>
            </a:r>
            <a:r>
              <a:rPr lang="en-US" sz="2800" dirty="0" err="1">
                <a:solidFill>
                  <a:schemeClr val="tx2"/>
                </a:solidFill>
              </a:rPr>
              <a:t>ርክብ</a:t>
            </a:r>
            <a:endParaRPr lang="en-US" sz="2800" dirty="0">
              <a:solidFill>
                <a:schemeClr val="tx2"/>
              </a:solidFill>
            </a:endParaRPr>
          </a:p>
          <a:p>
            <a:pPr marL="0" lvl="2" indent="0" rtl="0">
              <a:buNone/>
            </a:pPr>
            <a:endParaRPr lang="en-GB" dirty="0">
              <a:solidFill>
                <a:schemeClr val="tx2"/>
              </a:solidFill>
            </a:endParaRPr>
          </a:p>
          <a:p>
            <a:pPr marL="342900" indent="-342900">
              <a:buFont typeface="Arial" panose="020B0604020202020204" pitchFamily="34" charset="0"/>
              <a:buChar char="•"/>
            </a:pPr>
            <a:r>
              <a:rPr lang="en-US" dirty="0" err="1">
                <a:solidFill>
                  <a:schemeClr val="tx2"/>
                </a:solidFill>
              </a:rPr>
              <a:t>ኲሎም</a:t>
            </a:r>
            <a:r>
              <a:rPr lang="en-US" dirty="0">
                <a:solidFill>
                  <a:schemeClr val="tx2"/>
                </a:solidFill>
              </a:rPr>
              <a:t> </a:t>
            </a:r>
            <a:r>
              <a:rPr lang="en-US" dirty="0" err="1">
                <a:solidFill>
                  <a:schemeClr val="tx2"/>
                </a:solidFill>
              </a:rPr>
              <a:t>ተሳተፍቲ</a:t>
            </a:r>
            <a:r>
              <a:rPr lang="en-US" dirty="0">
                <a:solidFill>
                  <a:schemeClr val="tx2"/>
                </a:solidFill>
              </a:rPr>
              <a:t> </a:t>
            </a:r>
            <a:r>
              <a:rPr lang="en-US" dirty="0" err="1">
                <a:solidFill>
                  <a:schemeClr val="tx2"/>
                </a:solidFill>
              </a:rPr>
              <a:t>ፕሮግራም</a:t>
            </a:r>
            <a:r>
              <a:rPr lang="en-US" dirty="0">
                <a:solidFill>
                  <a:schemeClr val="tx2"/>
                </a:solidFill>
              </a:rPr>
              <a:t> </a:t>
            </a:r>
            <a:r>
              <a:rPr lang="en-US" dirty="0" err="1">
                <a:solidFill>
                  <a:schemeClr val="tx2"/>
                </a:solidFill>
              </a:rPr>
              <a:t>ማሕበረሰባትን</a:t>
            </a:r>
            <a:r>
              <a:rPr lang="en-US" dirty="0">
                <a:solidFill>
                  <a:schemeClr val="tx2"/>
                </a:solidFill>
              </a:rPr>
              <a:t> </a:t>
            </a:r>
            <a:r>
              <a:rPr lang="en-US" dirty="0" err="1">
                <a:solidFill>
                  <a:schemeClr val="tx2"/>
                </a:solidFill>
              </a:rPr>
              <a:t>ንቖልዑ</a:t>
            </a:r>
            <a:r>
              <a:rPr lang="en-US" dirty="0">
                <a:solidFill>
                  <a:schemeClr val="tx2"/>
                </a:solidFill>
              </a:rPr>
              <a:t> </a:t>
            </a:r>
            <a:r>
              <a:rPr lang="en-US" dirty="0" err="1">
                <a:solidFill>
                  <a:schemeClr val="tx2"/>
                </a:solidFill>
              </a:rPr>
              <a:t>ዘካትት</a:t>
            </a:r>
            <a:r>
              <a:rPr lang="en-US" dirty="0">
                <a:solidFill>
                  <a:schemeClr val="tx2"/>
                </a:solidFill>
              </a:rPr>
              <a:t> </a:t>
            </a:r>
            <a:r>
              <a:rPr lang="en-US" dirty="0" err="1">
                <a:solidFill>
                  <a:schemeClr val="tx2"/>
                </a:solidFill>
              </a:rPr>
              <a:t>ሓፋሽ</a:t>
            </a:r>
            <a:r>
              <a:rPr lang="en-US" dirty="0">
                <a:solidFill>
                  <a:schemeClr val="tx2"/>
                </a:solidFill>
              </a:rPr>
              <a:t> </a:t>
            </a:r>
            <a:r>
              <a:rPr lang="en-US" dirty="0" err="1">
                <a:solidFill>
                  <a:schemeClr val="tx2"/>
                </a:solidFill>
              </a:rPr>
              <a:t>ህዝብን</a:t>
            </a:r>
            <a:r>
              <a:rPr lang="en-US" dirty="0">
                <a:solidFill>
                  <a:schemeClr val="tx2"/>
                </a:solidFill>
              </a:rPr>
              <a:t> </a:t>
            </a:r>
            <a:r>
              <a:rPr lang="en-US" dirty="0" err="1">
                <a:solidFill>
                  <a:schemeClr val="tx2"/>
                </a:solidFill>
              </a:rPr>
              <a:t>ብዛዕባ</a:t>
            </a:r>
            <a:r>
              <a:rPr lang="en-US" dirty="0">
                <a:solidFill>
                  <a:schemeClr val="tx2"/>
                </a:solidFill>
              </a:rPr>
              <a:t> </a:t>
            </a:r>
            <a:r>
              <a:rPr lang="en-US" dirty="0" err="1">
                <a:solidFill>
                  <a:schemeClr val="tx2"/>
                </a:solidFill>
              </a:rPr>
              <a:t>መብፅዓታት</a:t>
            </a:r>
            <a:r>
              <a:rPr lang="en-US" dirty="0">
                <a:solidFill>
                  <a:schemeClr val="tx2"/>
                </a:solidFill>
              </a:rPr>
              <a:t> </a:t>
            </a:r>
            <a:r>
              <a:rPr lang="en-US" dirty="0" err="1">
                <a:solidFill>
                  <a:schemeClr val="tx2"/>
                </a:solidFill>
              </a:rPr>
              <a:t>ሓለዋ-ድሕነት</a:t>
            </a:r>
            <a:r>
              <a:rPr lang="en-US" dirty="0">
                <a:solidFill>
                  <a:schemeClr val="tx2"/>
                </a:solidFill>
              </a:rPr>
              <a:t> </a:t>
            </a:r>
            <a:r>
              <a:rPr lang="en-US" dirty="0" err="1">
                <a:solidFill>
                  <a:schemeClr val="tx2"/>
                </a:solidFill>
              </a:rPr>
              <a:t>ትካል</a:t>
            </a:r>
            <a:r>
              <a:rPr lang="en-US" dirty="0">
                <a:solidFill>
                  <a:schemeClr val="tx2"/>
                </a:solidFill>
              </a:rPr>
              <a:t> </a:t>
            </a:r>
            <a:r>
              <a:rPr lang="en-US" dirty="0" err="1">
                <a:solidFill>
                  <a:schemeClr val="tx2"/>
                </a:solidFill>
              </a:rPr>
              <a:t>ዝምልከት</a:t>
            </a:r>
            <a:r>
              <a:rPr lang="en-US" dirty="0">
                <a:solidFill>
                  <a:schemeClr val="tx2"/>
                </a:solidFill>
              </a:rPr>
              <a:t> </a:t>
            </a:r>
            <a:r>
              <a:rPr lang="en-US" dirty="0" err="1">
                <a:solidFill>
                  <a:schemeClr val="tx2"/>
                </a:solidFill>
              </a:rPr>
              <a:t>ክፍለጡ</a:t>
            </a:r>
            <a:r>
              <a:rPr lang="en-US" dirty="0">
                <a:solidFill>
                  <a:schemeClr val="tx2"/>
                </a:solidFill>
              </a:rPr>
              <a:t> </a:t>
            </a:r>
            <a:r>
              <a:rPr lang="en-US" dirty="0" err="1">
                <a:solidFill>
                  <a:schemeClr val="tx2"/>
                </a:solidFill>
              </a:rPr>
              <a:t>የድልዮም</a:t>
            </a:r>
            <a:r>
              <a:rPr lang="en-US" dirty="0">
                <a:solidFill>
                  <a:schemeClr val="tx2"/>
                </a:solidFill>
              </a:rPr>
              <a:t> </a:t>
            </a:r>
            <a:r>
              <a:rPr lang="en-US" dirty="0" err="1">
                <a:solidFill>
                  <a:schemeClr val="tx2"/>
                </a:solidFill>
              </a:rPr>
              <a:t>እዩ</a:t>
            </a:r>
            <a:r>
              <a:rPr lang="en-US" dirty="0">
                <a:solidFill>
                  <a:schemeClr val="tx2"/>
                </a:solidFill>
              </a:rPr>
              <a:t>።</a:t>
            </a:r>
            <a:endParaRPr lang="en-US" sz="1200" dirty="0">
              <a:solidFill>
                <a:schemeClr val="tx2"/>
              </a:solidFill>
            </a:endParaRPr>
          </a:p>
          <a:p>
            <a:pPr marL="0" lvl="2" indent="0" rtl="0">
              <a:buNone/>
            </a:pPr>
            <a:endParaRPr lang="en-GB" sz="2100" dirty="0">
              <a:solidFill>
                <a:schemeClr val="tx2"/>
              </a:solidFill>
            </a:endParaRPr>
          </a:p>
          <a:p>
            <a:pPr marL="342900" indent="-342900">
              <a:buFont typeface="Arial" panose="020B0604020202020204" pitchFamily="34" charset="0"/>
              <a:buChar char="•"/>
            </a:pPr>
            <a:r>
              <a:rPr lang="en-US" dirty="0" err="1">
                <a:solidFill>
                  <a:schemeClr val="tx2"/>
                </a:solidFill>
              </a:rPr>
              <a:t>ቆልዑ</a:t>
            </a:r>
            <a:r>
              <a:rPr lang="en-US" dirty="0">
                <a:solidFill>
                  <a:schemeClr val="tx2"/>
                </a:solidFill>
              </a:rPr>
              <a:t> </a:t>
            </a:r>
            <a:r>
              <a:rPr lang="en-US" dirty="0" err="1">
                <a:solidFill>
                  <a:schemeClr val="tx2"/>
                </a:solidFill>
              </a:rPr>
              <a:t>ዝርከብዎም</a:t>
            </a:r>
            <a:r>
              <a:rPr lang="en-US" dirty="0">
                <a:solidFill>
                  <a:schemeClr val="tx2"/>
                </a:solidFill>
              </a:rPr>
              <a:t> </a:t>
            </a:r>
            <a:r>
              <a:rPr lang="en-US" dirty="0" err="1">
                <a:solidFill>
                  <a:schemeClr val="tx2"/>
                </a:solidFill>
              </a:rPr>
              <a:t>ሰባት</a:t>
            </a:r>
            <a:r>
              <a:rPr lang="en-US" dirty="0">
                <a:solidFill>
                  <a:schemeClr val="tx2"/>
                </a:solidFill>
              </a:rPr>
              <a:t> </a:t>
            </a:r>
            <a:r>
              <a:rPr lang="en-US" dirty="0" err="1">
                <a:solidFill>
                  <a:schemeClr val="tx2"/>
                </a:solidFill>
              </a:rPr>
              <a:t>እተፈላለየ</a:t>
            </a:r>
            <a:r>
              <a:rPr lang="en-US" dirty="0">
                <a:solidFill>
                  <a:schemeClr val="tx2"/>
                </a:solidFill>
              </a:rPr>
              <a:t> </a:t>
            </a:r>
            <a:r>
              <a:rPr lang="en-US" dirty="0" err="1">
                <a:solidFill>
                  <a:schemeClr val="tx2"/>
                </a:solidFill>
              </a:rPr>
              <a:t>ድሌታት</a:t>
            </a:r>
            <a:r>
              <a:rPr lang="en-US" dirty="0">
                <a:solidFill>
                  <a:schemeClr val="tx2"/>
                </a:solidFill>
              </a:rPr>
              <a:t>፣ </a:t>
            </a:r>
            <a:r>
              <a:rPr lang="en-US" dirty="0" err="1">
                <a:solidFill>
                  <a:schemeClr val="tx2"/>
                </a:solidFill>
              </a:rPr>
              <a:t>ክእለታትን</a:t>
            </a:r>
            <a:r>
              <a:rPr lang="en-US" dirty="0">
                <a:solidFill>
                  <a:schemeClr val="tx2"/>
                </a:solidFill>
              </a:rPr>
              <a:t> </a:t>
            </a:r>
            <a:r>
              <a:rPr lang="en-US" dirty="0" err="1">
                <a:solidFill>
                  <a:schemeClr val="tx2"/>
                </a:solidFill>
              </a:rPr>
              <a:t>ደረጃ</a:t>
            </a:r>
            <a:r>
              <a:rPr lang="en-US" dirty="0">
                <a:solidFill>
                  <a:schemeClr val="tx2"/>
                </a:solidFill>
              </a:rPr>
              <a:t> </a:t>
            </a:r>
            <a:r>
              <a:rPr lang="en-US" dirty="0" err="1">
                <a:solidFill>
                  <a:schemeClr val="tx2"/>
                </a:solidFill>
              </a:rPr>
              <a:t>ርድኢትን</a:t>
            </a:r>
            <a:r>
              <a:rPr lang="en-US" dirty="0">
                <a:solidFill>
                  <a:schemeClr val="tx2"/>
                </a:solidFill>
              </a:rPr>
              <a:t> </a:t>
            </a:r>
            <a:r>
              <a:rPr lang="en-US" dirty="0" err="1">
                <a:solidFill>
                  <a:schemeClr val="tx2"/>
                </a:solidFill>
              </a:rPr>
              <a:t>ኣለዎም</a:t>
            </a:r>
            <a:r>
              <a:rPr lang="en-US" dirty="0">
                <a:solidFill>
                  <a:schemeClr val="tx2"/>
                </a:solidFill>
              </a:rPr>
              <a:t>። </a:t>
            </a:r>
            <a:r>
              <a:rPr lang="en-US" dirty="0" err="1">
                <a:solidFill>
                  <a:schemeClr val="tx2"/>
                </a:solidFill>
              </a:rPr>
              <a:t>ኣዝዮም</a:t>
            </a:r>
            <a:r>
              <a:rPr lang="en-US" dirty="0">
                <a:solidFill>
                  <a:schemeClr val="tx2"/>
                </a:solidFill>
              </a:rPr>
              <a:t> </a:t>
            </a:r>
            <a:r>
              <a:rPr lang="en-US" dirty="0" err="1">
                <a:solidFill>
                  <a:schemeClr val="tx2"/>
                </a:solidFill>
              </a:rPr>
              <a:t>ብዙሓት</a:t>
            </a:r>
            <a:r>
              <a:rPr lang="en-US" dirty="0">
                <a:solidFill>
                  <a:schemeClr val="tx2"/>
                </a:solidFill>
              </a:rPr>
              <a:t> </a:t>
            </a:r>
            <a:r>
              <a:rPr lang="en-US" dirty="0" err="1">
                <a:solidFill>
                  <a:schemeClr val="tx2"/>
                </a:solidFill>
              </a:rPr>
              <a:t>ሰባት</a:t>
            </a:r>
            <a:r>
              <a:rPr lang="en-US" dirty="0">
                <a:solidFill>
                  <a:schemeClr val="tx2"/>
                </a:solidFill>
              </a:rPr>
              <a:t> </a:t>
            </a:r>
            <a:r>
              <a:rPr lang="en-US" dirty="0" err="1">
                <a:solidFill>
                  <a:schemeClr val="tx2"/>
                </a:solidFill>
              </a:rPr>
              <a:t>ብዛዕባ</a:t>
            </a:r>
            <a:r>
              <a:rPr lang="en-US" dirty="0">
                <a:solidFill>
                  <a:schemeClr val="tx2"/>
                </a:solidFill>
              </a:rPr>
              <a:t> </a:t>
            </a:r>
            <a:r>
              <a:rPr lang="en-US" dirty="0" err="1">
                <a:solidFill>
                  <a:schemeClr val="tx2"/>
                </a:solidFill>
              </a:rPr>
              <a:t>ሓለዋ-ድሕንነት</a:t>
            </a:r>
            <a:r>
              <a:rPr lang="en-US" dirty="0">
                <a:solidFill>
                  <a:schemeClr val="tx2"/>
                </a:solidFill>
              </a:rPr>
              <a:t> </a:t>
            </a:r>
            <a:r>
              <a:rPr lang="en-US" dirty="0" err="1">
                <a:solidFill>
                  <a:schemeClr val="tx2"/>
                </a:solidFill>
              </a:rPr>
              <a:t>ከምኡውን</a:t>
            </a:r>
            <a:r>
              <a:rPr lang="en-US" dirty="0">
                <a:solidFill>
                  <a:schemeClr val="tx2"/>
                </a:solidFill>
              </a:rPr>
              <a:t> </a:t>
            </a:r>
            <a:r>
              <a:rPr lang="en-US" dirty="0" err="1">
                <a:solidFill>
                  <a:schemeClr val="tx2"/>
                </a:solidFill>
              </a:rPr>
              <a:t>ንሓለዋ</a:t>
            </a:r>
            <a:r>
              <a:rPr lang="en-US" dirty="0">
                <a:solidFill>
                  <a:schemeClr val="tx2"/>
                </a:solidFill>
              </a:rPr>
              <a:t> </a:t>
            </a:r>
            <a:r>
              <a:rPr lang="en-US" sz="2000" dirty="0" err="1">
                <a:solidFill>
                  <a:schemeClr val="tx2"/>
                </a:solidFill>
              </a:rPr>
              <a:t>ፆታዊ</a:t>
            </a:r>
            <a:r>
              <a:rPr lang="en-US" sz="2000" dirty="0">
                <a:solidFill>
                  <a:schemeClr val="tx2"/>
                </a:solidFill>
              </a:rPr>
              <a:t> </a:t>
            </a:r>
            <a:r>
              <a:rPr lang="en-US" sz="2000" dirty="0" err="1">
                <a:solidFill>
                  <a:schemeClr val="tx2"/>
                </a:solidFill>
              </a:rPr>
              <a:t>ብዝበዛን</a:t>
            </a:r>
            <a:r>
              <a:rPr lang="en-US" sz="2000" dirty="0">
                <a:solidFill>
                  <a:schemeClr val="tx2"/>
                </a:solidFill>
              </a:rPr>
              <a:t> </a:t>
            </a:r>
            <a:r>
              <a:rPr lang="en-US" sz="2000" dirty="0" err="1">
                <a:solidFill>
                  <a:schemeClr val="tx2"/>
                </a:solidFill>
              </a:rPr>
              <a:t>ዓመፅን</a:t>
            </a:r>
            <a:r>
              <a:rPr lang="en-US" sz="2000" dirty="0">
                <a:solidFill>
                  <a:schemeClr val="tx2"/>
                </a:solidFill>
              </a:rPr>
              <a:t> </a:t>
            </a:r>
            <a:r>
              <a:rPr lang="en-US" sz="2000" dirty="0" err="1">
                <a:solidFill>
                  <a:schemeClr val="tx2"/>
                </a:solidFill>
              </a:rPr>
              <a:t>ፆታዊ</a:t>
            </a:r>
            <a:r>
              <a:rPr lang="en-US" sz="2000" dirty="0">
                <a:solidFill>
                  <a:schemeClr val="tx2"/>
                </a:solidFill>
              </a:rPr>
              <a:t> </a:t>
            </a:r>
            <a:r>
              <a:rPr lang="en-US" sz="2000" dirty="0" err="1">
                <a:solidFill>
                  <a:schemeClr val="tx2"/>
                </a:solidFill>
              </a:rPr>
              <a:t>መጥቃዕትን</a:t>
            </a:r>
            <a:r>
              <a:rPr lang="en-US" sz="2000" dirty="0">
                <a:solidFill>
                  <a:schemeClr val="tx2"/>
                </a:solidFill>
              </a:rPr>
              <a:t>(</a:t>
            </a:r>
            <a:r>
              <a:rPr lang="en-US" dirty="0">
                <a:solidFill>
                  <a:schemeClr val="tx2"/>
                </a:solidFill>
              </a:rPr>
              <a:t>SEAH) </a:t>
            </a:r>
            <a:r>
              <a:rPr lang="en-US" dirty="0" err="1">
                <a:solidFill>
                  <a:schemeClr val="tx2"/>
                </a:solidFill>
              </a:rPr>
              <a:t>ዘለዎም</a:t>
            </a:r>
            <a:r>
              <a:rPr lang="en-US" dirty="0">
                <a:solidFill>
                  <a:schemeClr val="tx2"/>
                </a:solidFill>
              </a:rPr>
              <a:t> </a:t>
            </a:r>
            <a:r>
              <a:rPr lang="en-US" dirty="0" err="1">
                <a:solidFill>
                  <a:schemeClr val="tx2"/>
                </a:solidFill>
              </a:rPr>
              <a:t>መሰላትን</a:t>
            </a:r>
            <a:r>
              <a:rPr lang="en-US" dirty="0">
                <a:solidFill>
                  <a:schemeClr val="tx2"/>
                </a:solidFill>
              </a:rPr>
              <a:t> </a:t>
            </a:r>
            <a:r>
              <a:rPr lang="en-US" dirty="0" err="1">
                <a:solidFill>
                  <a:schemeClr val="tx2"/>
                </a:solidFill>
              </a:rPr>
              <a:t>ዝምልከት</a:t>
            </a:r>
            <a:r>
              <a:rPr lang="en-US" dirty="0">
                <a:solidFill>
                  <a:schemeClr val="tx2"/>
                </a:solidFill>
              </a:rPr>
              <a:t> </a:t>
            </a:r>
            <a:r>
              <a:rPr lang="en-US" dirty="0" err="1">
                <a:solidFill>
                  <a:schemeClr val="tx2"/>
                </a:solidFill>
              </a:rPr>
              <a:t>ሓበሬታ</a:t>
            </a:r>
            <a:r>
              <a:rPr lang="en-US" dirty="0">
                <a:solidFill>
                  <a:schemeClr val="tx2"/>
                </a:solidFill>
              </a:rPr>
              <a:t> </a:t>
            </a:r>
            <a:r>
              <a:rPr lang="en-US" dirty="0" err="1">
                <a:solidFill>
                  <a:schemeClr val="tx2"/>
                </a:solidFill>
              </a:rPr>
              <a:t>ክርድኡ</a:t>
            </a:r>
            <a:r>
              <a:rPr lang="en-US" dirty="0">
                <a:solidFill>
                  <a:schemeClr val="tx2"/>
                </a:solidFill>
              </a:rPr>
              <a:t> </a:t>
            </a:r>
            <a:r>
              <a:rPr lang="en-US" dirty="0" err="1">
                <a:solidFill>
                  <a:schemeClr val="tx2"/>
                </a:solidFill>
              </a:rPr>
              <a:t>ምእንታን</a:t>
            </a:r>
            <a:r>
              <a:rPr lang="en-US" dirty="0">
                <a:solidFill>
                  <a:schemeClr val="tx2"/>
                </a:solidFill>
              </a:rPr>
              <a:t> </a:t>
            </a:r>
            <a:r>
              <a:rPr lang="en-US" dirty="0" err="1">
                <a:solidFill>
                  <a:schemeClr val="tx2"/>
                </a:solidFill>
              </a:rPr>
              <a:t>ክኽእሉ</a:t>
            </a:r>
            <a:r>
              <a:rPr lang="en-US" dirty="0">
                <a:solidFill>
                  <a:schemeClr val="tx2"/>
                </a:solidFill>
              </a:rPr>
              <a:t> </a:t>
            </a:r>
            <a:r>
              <a:rPr lang="en-US" dirty="0" err="1">
                <a:solidFill>
                  <a:schemeClr val="tx2"/>
                </a:solidFill>
              </a:rPr>
              <a:t>ዝተፈላለዩ</a:t>
            </a:r>
            <a:r>
              <a:rPr lang="en-US" dirty="0">
                <a:solidFill>
                  <a:schemeClr val="tx2"/>
                </a:solidFill>
              </a:rPr>
              <a:t> </a:t>
            </a:r>
            <a:r>
              <a:rPr lang="en-US" dirty="0" err="1">
                <a:solidFill>
                  <a:schemeClr val="tx2"/>
                </a:solidFill>
              </a:rPr>
              <a:t>ኣገባባት</a:t>
            </a:r>
            <a:r>
              <a:rPr lang="en-US" dirty="0">
                <a:solidFill>
                  <a:schemeClr val="tx2"/>
                </a:solidFill>
              </a:rPr>
              <a:t> </a:t>
            </a:r>
            <a:r>
              <a:rPr lang="en-US" dirty="0" err="1">
                <a:solidFill>
                  <a:schemeClr val="tx2"/>
                </a:solidFill>
              </a:rPr>
              <a:t>ርክብ</a:t>
            </a:r>
            <a:r>
              <a:rPr lang="en-US" dirty="0">
                <a:solidFill>
                  <a:schemeClr val="tx2"/>
                </a:solidFill>
              </a:rPr>
              <a:t> </a:t>
            </a:r>
            <a:r>
              <a:rPr lang="en-US" dirty="0" err="1">
                <a:solidFill>
                  <a:schemeClr val="tx2"/>
                </a:solidFill>
              </a:rPr>
              <a:t>ምጥቃም</a:t>
            </a:r>
            <a:r>
              <a:rPr lang="en-US" dirty="0">
                <a:solidFill>
                  <a:schemeClr val="tx2"/>
                </a:solidFill>
              </a:rPr>
              <a:t> </a:t>
            </a:r>
            <a:r>
              <a:rPr lang="en-US" dirty="0" err="1">
                <a:solidFill>
                  <a:schemeClr val="tx2"/>
                </a:solidFill>
              </a:rPr>
              <a:t>ሓጋዚ</a:t>
            </a:r>
            <a:r>
              <a:rPr lang="en-US" dirty="0">
                <a:solidFill>
                  <a:schemeClr val="tx2"/>
                </a:solidFill>
              </a:rPr>
              <a:t> </a:t>
            </a:r>
            <a:r>
              <a:rPr lang="en-US" dirty="0" err="1">
                <a:solidFill>
                  <a:schemeClr val="tx2"/>
                </a:solidFill>
              </a:rPr>
              <a:t>እዩ</a:t>
            </a:r>
            <a:r>
              <a:rPr lang="en-US" dirty="0">
                <a:solidFill>
                  <a:schemeClr val="tx2"/>
                </a:solidFill>
              </a:rPr>
              <a:t>።</a:t>
            </a:r>
            <a:endParaRPr lang="en-US" sz="1200" dirty="0">
              <a:solidFill>
                <a:schemeClr val="tx2"/>
              </a:solidFill>
            </a:endParaRPr>
          </a:p>
          <a:p>
            <a:endParaRPr lang="ti-ET" sz="4800" dirty="0">
              <a:solidFill>
                <a:srgbClr val="283A51"/>
              </a:solidFill>
            </a:endParaRPr>
          </a:p>
        </p:txBody>
      </p:sp>
      <p:sp>
        <p:nvSpPr>
          <p:cNvPr id="6" name="Slide Number Placeholder 5">
            <a:extLst>
              <a:ext uri="{FF2B5EF4-FFF2-40B4-BE49-F238E27FC236}">
                <a16:creationId xmlns:a16="http://schemas.microsoft.com/office/drawing/2014/main" id="{07120F7F-6432-B641-BBA7-192EBB59E422}"/>
              </a:ext>
            </a:extLst>
          </p:cNvPr>
          <p:cNvSpPr txBox="1">
            <a:spLocks/>
          </p:cNvSpPr>
          <p:nvPr/>
        </p:nvSpPr>
        <p:spPr>
          <a:xfrm>
            <a:off x="611188" y="6250579"/>
            <a:ext cx="2133600" cy="365125"/>
          </a:xfrm>
          <a:prstGeom prst="rect">
            <a:avLst/>
          </a:prstGeom>
        </p:spPr>
        <p:txBody>
          <a:bodyPr vert="horz" lIns="0" tIns="45720" rIns="0" bIns="45720" rtlCol="0" anchor="b"/>
          <a:lstStyle>
            <a:defPPr>
              <a:defRPr lang="en-US"/>
            </a:defPPr>
            <a:lvl1pPr marL="0" algn="l" defTabSz="457200" rtl="0" eaLnBrk="1" latinLnBrk="0" hangingPunct="1">
              <a:defRPr sz="1000" kern="1200">
                <a:solidFill>
                  <a:schemeClr val="tx2"/>
                </a:solidFill>
                <a:latin typeface="+mj-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rtl="0"/>
            <a:endParaRPr lang="en-US" dirty="0">
              <a:latin typeface="Helvetica" pitchFamily="2" charset="0"/>
            </a:endParaRPr>
          </a:p>
          <a:p>
            <a:pPr rtl="0"/>
            <a:fld id="{4FD9013D-92AD-C643-96A8-EBFE9D29F7C2}" type="slidenum">
              <a:rPr lang="en-US" sz="900">
                <a:latin typeface="Helvetica Light" panose="020B0403020202020204" pitchFamily="34" charset="0"/>
              </a:rPr>
              <a:pPr/>
              <a:t>22</a:t>
            </a:fld>
            <a:r>
              <a:rPr lang="ti-ET" sz="900">
                <a:latin typeface="Helvetica Light" panose="020B0403020202020204" pitchFamily="34" charset="0"/>
              </a:rPr>
              <a:t> </a:t>
            </a:r>
            <a:r>
              <a:rPr lang="ti-ET" sz="900">
                <a:solidFill>
                  <a:srgbClr val="ECCF3E"/>
                </a:solidFill>
                <a:latin typeface="Helvetica Light" panose="020B0403020202020204" pitchFamily="34" charset="0"/>
              </a:rPr>
              <a:t>|</a:t>
            </a:r>
            <a:r>
              <a:rPr lang="ti-ET" sz="900">
                <a:latin typeface="Helvetica Light" panose="020B0403020202020204" pitchFamily="34" charset="0"/>
              </a:rPr>
              <a:t> ጉዕዞ ሓለዋ-ድሕነት</a:t>
            </a:r>
          </a:p>
        </p:txBody>
      </p:sp>
      <p:pic>
        <p:nvPicPr>
          <p:cNvPr id="4" name="Picture 3" descr="A group of people in a park&#10;&#10;Description automatically generated">
            <a:extLst>
              <a:ext uri="{FF2B5EF4-FFF2-40B4-BE49-F238E27FC236}">
                <a16:creationId xmlns:a16="http://schemas.microsoft.com/office/drawing/2014/main" id="{2A271798-0216-458D-A874-E6A516B895C6}"/>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4572000" y="2306983"/>
            <a:ext cx="3934239" cy="2622826"/>
          </a:xfrm>
          <a:prstGeom prst="rect">
            <a:avLst/>
          </a:prstGeom>
        </p:spPr>
      </p:pic>
      <p:sp>
        <p:nvSpPr>
          <p:cNvPr id="3" name="TextBox 2">
            <a:extLst>
              <a:ext uri="{FF2B5EF4-FFF2-40B4-BE49-F238E27FC236}">
                <a16:creationId xmlns:a16="http://schemas.microsoft.com/office/drawing/2014/main" id="{2B1300B9-6CFB-49AA-BF4C-1CB0BA501F38}"/>
              </a:ext>
            </a:extLst>
          </p:cNvPr>
          <p:cNvSpPr txBox="1"/>
          <p:nvPr/>
        </p:nvSpPr>
        <p:spPr>
          <a:xfrm>
            <a:off x="4572000" y="4929809"/>
            <a:ext cx="2809702" cy="276999"/>
          </a:xfrm>
          <a:prstGeom prst="rect">
            <a:avLst/>
          </a:prstGeom>
          <a:noFill/>
        </p:spPr>
        <p:txBody>
          <a:bodyPr wrap="square" rtlCol="0">
            <a:spAutoFit/>
          </a:bodyPr>
          <a:lstStyle/>
          <a:p>
            <a:pPr rtl="0"/>
            <a:r>
              <a:rPr lang="ti-ET" sz="1200"/>
              <a:t>ስእሊ ብዊል ባክስተር (Will Baxter)</a:t>
            </a:r>
          </a:p>
        </p:txBody>
      </p:sp>
    </p:spTree>
    <p:extLst>
      <p:ext uri="{BB962C8B-B14F-4D97-AF65-F5344CB8AC3E}">
        <p14:creationId xmlns:p14="http://schemas.microsoft.com/office/powerpoint/2010/main" val="422739290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11188" y="255600"/>
            <a:ext cx="8218488" cy="691200"/>
          </a:xfrm>
        </p:spPr>
        <p:txBody>
          <a:bodyPr rtlCol="0"/>
          <a:lstStyle/>
          <a:p>
            <a:pPr rtl="0"/>
            <a:r>
              <a:rPr lang="ti-ET"/>
              <a:t>3. ንሓለዋ-ድሕነት ዘድሊ ነገር እንታይ እዩ?</a:t>
            </a:r>
          </a:p>
        </p:txBody>
      </p:sp>
      <p:sp>
        <p:nvSpPr>
          <p:cNvPr id="5" name="Text Placeholder 4"/>
          <p:cNvSpPr>
            <a:spLocks noGrp="1"/>
          </p:cNvSpPr>
          <p:nvPr>
            <p:ph idx="1"/>
          </p:nvPr>
        </p:nvSpPr>
        <p:spPr>
          <a:xfrm>
            <a:off x="1695796" y="1562825"/>
            <a:ext cx="6837019" cy="4268131"/>
          </a:xfrm>
        </p:spPr>
        <p:txBody>
          <a:bodyPr rtlCol="0">
            <a:noAutofit/>
          </a:bodyPr>
          <a:lstStyle/>
          <a:p>
            <a:pPr marL="0" lvl="2" indent="0">
              <a:buNone/>
            </a:pPr>
            <a:br>
              <a:rPr lang="en-GB" sz="1500" dirty="0"/>
            </a:br>
            <a:r>
              <a:rPr lang="en-US" sz="1600" dirty="0">
                <a:solidFill>
                  <a:schemeClr val="tx2"/>
                </a:solidFill>
              </a:rPr>
              <a:t>ትካላት ኣባል ሰራሕተኛ ወይ ተሓባባሪ ቅድሚ ስራሕ ምጅማሩ ስራሕ ኣብ ዝሰርሓሉ እዋንን ድሕሪ ስራሕ ምግዳፉን ሓለዋ-ድሕንነት ኽገብራሉ የድልየን </a:t>
            </a:r>
            <a:r>
              <a:rPr lang="ti-ET" sz="1500" dirty="0">
                <a:solidFill>
                  <a:schemeClr val="tx2"/>
                </a:solidFill>
              </a:rPr>
              <a:t>እዩ።. </a:t>
            </a:r>
          </a:p>
          <a:p>
            <a:r>
              <a:rPr lang="en-US" sz="1500" dirty="0" err="1">
                <a:solidFill>
                  <a:schemeClr val="tx2"/>
                </a:solidFill>
              </a:rPr>
              <a:t>ትካል</a:t>
            </a:r>
            <a:r>
              <a:rPr lang="en-US" sz="1500" dirty="0">
                <a:solidFill>
                  <a:schemeClr val="tx2"/>
                </a:solidFill>
              </a:rPr>
              <a:t> </a:t>
            </a:r>
            <a:r>
              <a:rPr lang="en-US" sz="1500" dirty="0" err="1">
                <a:solidFill>
                  <a:schemeClr val="tx2"/>
                </a:solidFill>
              </a:rPr>
              <a:t>ኣብ</a:t>
            </a:r>
            <a:r>
              <a:rPr lang="en-US" sz="1500" dirty="0">
                <a:solidFill>
                  <a:schemeClr val="tx2"/>
                </a:solidFill>
              </a:rPr>
              <a:t> </a:t>
            </a:r>
            <a:r>
              <a:rPr lang="en-US" sz="1500" dirty="0" err="1">
                <a:solidFill>
                  <a:schemeClr val="tx2"/>
                </a:solidFill>
              </a:rPr>
              <a:t>እዋን</a:t>
            </a:r>
            <a:r>
              <a:rPr lang="en-US" sz="1500" dirty="0">
                <a:solidFill>
                  <a:schemeClr val="tx2"/>
                </a:solidFill>
              </a:rPr>
              <a:t> </a:t>
            </a:r>
            <a:r>
              <a:rPr lang="en-US" sz="1500" dirty="0" err="1">
                <a:solidFill>
                  <a:schemeClr val="tx2"/>
                </a:solidFill>
              </a:rPr>
              <a:t>ምቚፀር</a:t>
            </a:r>
            <a:r>
              <a:rPr lang="en-US" sz="1500" dirty="0">
                <a:solidFill>
                  <a:schemeClr val="tx2"/>
                </a:solidFill>
              </a:rPr>
              <a:t> </a:t>
            </a:r>
            <a:r>
              <a:rPr lang="en-US" sz="1500" dirty="0" err="1">
                <a:solidFill>
                  <a:schemeClr val="tx2"/>
                </a:solidFill>
              </a:rPr>
              <a:t>ስራሕ</a:t>
            </a:r>
            <a:r>
              <a:rPr lang="en-US" sz="1500" dirty="0">
                <a:solidFill>
                  <a:schemeClr val="tx2"/>
                </a:solidFill>
              </a:rPr>
              <a:t> </a:t>
            </a:r>
            <a:r>
              <a:rPr lang="en-US" sz="1500" dirty="0" err="1">
                <a:solidFill>
                  <a:schemeClr val="tx2"/>
                </a:solidFill>
              </a:rPr>
              <a:t>ኣባል</a:t>
            </a:r>
            <a:r>
              <a:rPr lang="en-US" sz="1500" dirty="0">
                <a:solidFill>
                  <a:schemeClr val="tx2"/>
                </a:solidFill>
              </a:rPr>
              <a:t> </a:t>
            </a:r>
            <a:r>
              <a:rPr lang="en-US" sz="1500" dirty="0" err="1">
                <a:solidFill>
                  <a:schemeClr val="tx2"/>
                </a:solidFill>
              </a:rPr>
              <a:t>ሰራሕተኛ</a:t>
            </a:r>
            <a:r>
              <a:rPr lang="en-US" sz="1500" dirty="0">
                <a:solidFill>
                  <a:schemeClr val="tx2"/>
                </a:solidFill>
              </a:rPr>
              <a:t> </a:t>
            </a:r>
            <a:r>
              <a:rPr lang="en-US" sz="1500" dirty="0" err="1">
                <a:solidFill>
                  <a:schemeClr val="tx2"/>
                </a:solidFill>
              </a:rPr>
              <a:t>ወይ</a:t>
            </a:r>
            <a:r>
              <a:rPr lang="en-US" sz="1500" dirty="0">
                <a:solidFill>
                  <a:schemeClr val="tx2"/>
                </a:solidFill>
              </a:rPr>
              <a:t> </a:t>
            </a:r>
            <a:r>
              <a:rPr lang="en-US" sz="1500" dirty="0" err="1">
                <a:solidFill>
                  <a:schemeClr val="tx2"/>
                </a:solidFill>
              </a:rPr>
              <a:t>ተሓባባሪ</a:t>
            </a:r>
            <a:r>
              <a:rPr lang="en-US" sz="1500" dirty="0">
                <a:solidFill>
                  <a:schemeClr val="tx2"/>
                </a:solidFill>
              </a:rPr>
              <a:t> </a:t>
            </a:r>
            <a:r>
              <a:rPr lang="en-US" sz="1500" dirty="0" err="1">
                <a:solidFill>
                  <a:schemeClr val="tx2"/>
                </a:solidFill>
              </a:rPr>
              <a:t>ከስዕቦ</a:t>
            </a:r>
            <a:r>
              <a:rPr lang="en-US" sz="1500" dirty="0">
                <a:solidFill>
                  <a:schemeClr val="tx2"/>
                </a:solidFill>
              </a:rPr>
              <a:t> </a:t>
            </a:r>
            <a:r>
              <a:rPr lang="en-US" sz="1500" dirty="0" err="1">
                <a:solidFill>
                  <a:schemeClr val="tx2"/>
                </a:solidFill>
              </a:rPr>
              <a:t>ንዝኽእል</a:t>
            </a:r>
            <a:r>
              <a:rPr lang="en-US" sz="1500" dirty="0">
                <a:solidFill>
                  <a:schemeClr val="tx2"/>
                </a:solidFill>
              </a:rPr>
              <a:t> </a:t>
            </a:r>
            <a:r>
              <a:rPr lang="en-US" sz="1500" dirty="0" err="1">
                <a:solidFill>
                  <a:schemeClr val="tx2"/>
                </a:solidFill>
              </a:rPr>
              <a:t>ዝኾነ</a:t>
            </a:r>
            <a:r>
              <a:rPr lang="en-US" sz="1500" dirty="0">
                <a:solidFill>
                  <a:schemeClr val="tx2"/>
                </a:solidFill>
              </a:rPr>
              <a:t> </a:t>
            </a:r>
            <a:r>
              <a:rPr lang="en-US" sz="1500" dirty="0" err="1">
                <a:solidFill>
                  <a:schemeClr val="tx2"/>
                </a:solidFill>
              </a:rPr>
              <a:t>ሓደጋታት</a:t>
            </a:r>
            <a:r>
              <a:rPr lang="en-US" sz="1500" dirty="0">
                <a:solidFill>
                  <a:schemeClr val="tx2"/>
                </a:solidFill>
              </a:rPr>
              <a:t> </a:t>
            </a:r>
            <a:r>
              <a:rPr lang="en-US" sz="1500" dirty="0" err="1">
                <a:solidFill>
                  <a:schemeClr val="tx2"/>
                </a:solidFill>
              </a:rPr>
              <a:t>ሓለዋ-ድሕንነት</a:t>
            </a:r>
            <a:r>
              <a:rPr lang="en-US" sz="1500" dirty="0">
                <a:solidFill>
                  <a:schemeClr val="tx2"/>
                </a:solidFill>
              </a:rPr>
              <a:t> </a:t>
            </a:r>
            <a:r>
              <a:rPr lang="en-US" sz="1500" dirty="0" err="1">
                <a:solidFill>
                  <a:schemeClr val="tx2"/>
                </a:solidFill>
              </a:rPr>
              <a:t>ኽትግምግም</a:t>
            </a:r>
            <a:r>
              <a:rPr lang="en-US" sz="1500" dirty="0">
                <a:solidFill>
                  <a:schemeClr val="tx2"/>
                </a:solidFill>
              </a:rPr>
              <a:t> </a:t>
            </a:r>
            <a:r>
              <a:rPr lang="en-US" sz="1500" dirty="0" err="1">
                <a:solidFill>
                  <a:schemeClr val="tx2"/>
                </a:solidFill>
              </a:rPr>
              <a:t>የድልያ</a:t>
            </a:r>
            <a:r>
              <a:rPr lang="en-US" sz="1500" dirty="0">
                <a:solidFill>
                  <a:schemeClr val="tx2"/>
                </a:solidFill>
              </a:rPr>
              <a:t> </a:t>
            </a:r>
            <a:r>
              <a:rPr lang="en-US" sz="1500" dirty="0" err="1">
                <a:solidFill>
                  <a:schemeClr val="tx2"/>
                </a:solidFill>
              </a:rPr>
              <a:t>እዩ</a:t>
            </a:r>
            <a:r>
              <a:rPr lang="en-US" sz="1500" dirty="0">
                <a:solidFill>
                  <a:schemeClr val="tx2"/>
                </a:solidFill>
              </a:rPr>
              <a:t>፣ </a:t>
            </a:r>
            <a:r>
              <a:rPr lang="en-US" sz="1500" dirty="0" err="1">
                <a:solidFill>
                  <a:schemeClr val="tx2"/>
                </a:solidFill>
              </a:rPr>
              <a:t>እዚ</a:t>
            </a:r>
            <a:r>
              <a:rPr lang="en-US" sz="1500" dirty="0">
                <a:solidFill>
                  <a:schemeClr val="tx2"/>
                </a:solidFill>
              </a:rPr>
              <a:t> </a:t>
            </a:r>
            <a:r>
              <a:rPr lang="en-US" sz="1500" dirty="0" err="1">
                <a:solidFill>
                  <a:schemeClr val="tx2"/>
                </a:solidFill>
              </a:rPr>
              <a:t>ድማ</a:t>
            </a:r>
            <a:r>
              <a:rPr lang="en-US" sz="1500" dirty="0">
                <a:solidFill>
                  <a:schemeClr val="tx2"/>
                </a:solidFill>
              </a:rPr>
              <a:t> </a:t>
            </a:r>
            <a:r>
              <a:rPr lang="en-US" sz="1500" dirty="0" err="1">
                <a:solidFill>
                  <a:schemeClr val="tx2"/>
                </a:solidFill>
              </a:rPr>
              <a:t>ንኣብነት</a:t>
            </a:r>
            <a:r>
              <a:rPr lang="en-US" sz="1500" dirty="0">
                <a:solidFill>
                  <a:schemeClr val="tx2"/>
                </a:solidFill>
              </a:rPr>
              <a:t>፥ </a:t>
            </a:r>
            <a:r>
              <a:rPr lang="en-US" sz="1500" dirty="0" err="1">
                <a:solidFill>
                  <a:schemeClr val="tx2"/>
                </a:solidFill>
              </a:rPr>
              <a:t>ኣመልካቲ</a:t>
            </a:r>
            <a:r>
              <a:rPr lang="en-US" sz="1500" dirty="0">
                <a:solidFill>
                  <a:schemeClr val="tx2"/>
                </a:solidFill>
              </a:rPr>
              <a:t> </a:t>
            </a:r>
            <a:r>
              <a:rPr lang="en-US" sz="1500" dirty="0" err="1">
                <a:solidFill>
                  <a:schemeClr val="tx2"/>
                </a:solidFill>
              </a:rPr>
              <a:t>ኣብ</a:t>
            </a:r>
            <a:r>
              <a:rPr lang="en-US" sz="1500" dirty="0">
                <a:solidFill>
                  <a:schemeClr val="tx2"/>
                </a:solidFill>
              </a:rPr>
              <a:t> </a:t>
            </a:r>
            <a:r>
              <a:rPr lang="en-US" sz="1500" dirty="0" err="1">
                <a:solidFill>
                  <a:schemeClr val="tx2"/>
                </a:solidFill>
              </a:rPr>
              <a:t>ዝሓለፈ</a:t>
            </a:r>
            <a:r>
              <a:rPr lang="en-US" sz="1500" dirty="0">
                <a:solidFill>
                  <a:schemeClr val="tx2"/>
                </a:solidFill>
              </a:rPr>
              <a:t> </a:t>
            </a:r>
            <a:r>
              <a:rPr lang="en-US" sz="1500" dirty="0" err="1">
                <a:solidFill>
                  <a:schemeClr val="tx2"/>
                </a:solidFill>
              </a:rPr>
              <a:t>እዋን</a:t>
            </a:r>
            <a:r>
              <a:rPr lang="en-US" sz="1500" dirty="0">
                <a:solidFill>
                  <a:schemeClr val="tx2"/>
                </a:solidFill>
              </a:rPr>
              <a:t> </a:t>
            </a:r>
            <a:r>
              <a:rPr lang="en-US" sz="1500" dirty="0" err="1">
                <a:solidFill>
                  <a:schemeClr val="tx2"/>
                </a:solidFill>
              </a:rPr>
              <a:t>ንፖሊሲ</a:t>
            </a:r>
            <a:r>
              <a:rPr lang="en-US" sz="1500" dirty="0">
                <a:solidFill>
                  <a:schemeClr val="tx2"/>
                </a:solidFill>
              </a:rPr>
              <a:t> </a:t>
            </a:r>
            <a:r>
              <a:rPr lang="en-US" sz="1500" dirty="0" err="1">
                <a:solidFill>
                  <a:schemeClr val="tx2"/>
                </a:solidFill>
              </a:rPr>
              <a:t>ወይ</a:t>
            </a:r>
            <a:r>
              <a:rPr lang="en-US" sz="1500" dirty="0">
                <a:solidFill>
                  <a:schemeClr val="tx2"/>
                </a:solidFill>
              </a:rPr>
              <a:t> </a:t>
            </a:r>
            <a:r>
              <a:rPr lang="en-US" sz="1500" dirty="0" err="1">
                <a:solidFill>
                  <a:schemeClr val="tx2"/>
                </a:solidFill>
              </a:rPr>
              <a:t>ደንቢ</a:t>
            </a:r>
            <a:r>
              <a:rPr lang="en-US" sz="1500" dirty="0">
                <a:solidFill>
                  <a:schemeClr val="tx2"/>
                </a:solidFill>
              </a:rPr>
              <a:t> </a:t>
            </a:r>
            <a:r>
              <a:rPr lang="en-US" sz="1500" dirty="0" err="1">
                <a:solidFill>
                  <a:schemeClr val="tx2"/>
                </a:solidFill>
              </a:rPr>
              <a:t>ትግባረ</a:t>
            </a:r>
            <a:r>
              <a:rPr lang="en-US" sz="1500" dirty="0">
                <a:solidFill>
                  <a:schemeClr val="tx2"/>
                </a:solidFill>
              </a:rPr>
              <a:t> </a:t>
            </a:r>
            <a:r>
              <a:rPr lang="en-US" sz="1500" dirty="0" err="1">
                <a:solidFill>
                  <a:schemeClr val="tx2"/>
                </a:solidFill>
              </a:rPr>
              <a:t>ጥሒሱ</a:t>
            </a:r>
            <a:r>
              <a:rPr lang="en-US" sz="1500" dirty="0">
                <a:solidFill>
                  <a:schemeClr val="tx2"/>
                </a:solidFill>
              </a:rPr>
              <a:t> </a:t>
            </a:r>
            <a:r>
              <a:rPr lang="en-US" sz="1500" dirty="0" err="1">
                <a:solidFill>
                  <a:schemeClr val="tx2"/>
                </a:solidFill>
              </a:rPr>
              <a:t>እንተኾይኑ</a:t>
            </a:r>
            <a:r>
              <a:rPr lang="en-US" sz="1500" dirty="0">
                <a:solidFill>
                  <a:schemeClr val="tx2"/>
                </a:solidFill>
              </a:rPr>
              <a:t> </a:t>
            </a:r>
            <a:r>
              <a:rPr lang="en-US" sz="1500" dirty="0" err="1">
                <a:solidFill>
                  <a:schemeClr val="tx2"/>
                </a:solidFill>
              </a:rPr>
              <a:t>ንምፍላጥ</a:t>
            </a:r>
            <a:r>
              <a:rPr lang="en-US" sz="1500" dirty="0">
                <a:solidFill>
                  <a:schemeClr val="tx2"/>
                </a:solidFill>
              </a:rPr>
              <a:t> </a:t>
            </a:r>
            <a:r>
              <a:rPr lang="en-US" sz="1500" dirty="0" err="1">
                <a:solidFill>
                  <a:schemeClr val="tx2"/>
                </a:solidFill>
              </a:rPr>
              <a:t>ፈተሻ</a:t>
            </a:r>
            <a:r>
              <a:rPr lang="en-US" sz="1500" dirty="0">
                <a:solidFill>
                  <a:schemeClr val="tx2"/>
                </a:solidFill>
              </a:rPr>
              <a:t> </a:t>
            </a:r>
            <a:r>
              <a:rPr lang="en-US" sz="1500" dirty="0" err="1">
                <a:solidFill>
                  <a:schemeClr val="tx2"/>
                </a:solidFill>
              </a:rPr>
              <a:t>ውከሳታት</a:t>
            </a:r>
            <a:r>
              <a:rPr lang="en-US" sz="1500" dirty="0">
                <a:solidFill>
                  <a:schemeClr val="tx2"/>
                </a:solidFill>
              </a:rPr>
              <a:t> </a:t>
            </a:r>
            <a:r>
              <a:rPr lang="en-US" sz="1500" dirty="0" err="1">
                <a:solidFill>
                  <a:schemeClr val="tx2"/>
                </a:solidFill>
              </a:rPr>
              <a:t>ብምክያድ</a:t>
            </a:r>
            <a:r>
              <a:rPr lang="en-US" sz="1500" dirty="0">
                <a:solidFill>
                  <a:schemeClr val="tx2"/>
                </a:solidFill>
              </a:rPr>
              <a:t> </a:t>
            </a:r>
            <a:r>
              <a:rPr lang="en-US" sz="1500" dirty="0" err="1">
                <a:solidFill>
                  <a:schemeClr val="tx2"/>
                </a:solidFill>
              </a:rPr>
              <a:t>ከምኡውን</a:t>
            </a:r>
            <a:r>
              <a:rPr lang="en-US" sz="1500" dirty="0">
                <a:solidFill>
                  <a:schemeClr val="tx2"/>
                </a:solidFill>
              </a:rPr>
              <a:t> </a:t>
            </a:r>
            <a:r>
              <a:rPr lang="en-US" sz="1500" dirty="0" err="1">
                <a:solidFill>
                  <a:schemeClr val="tx2"/>
                </a:solidFill>
              </a:rPr>
              <a:t>ብዛዕባ</a:t>
            </a:r>
            <a:r>
              <a:rPr lang="en-US" sz="1500" dirty="0">
                <a:solidFill>
                  <a:schemeClr val="tx2"/>
                </a:solidFill>
              </a:rPr>
              <a:t> </a:t>
            </a:r>
            <a:r>
              <a:rPr lang="en-US" sz="1500" dirty="0" err="1">
                <a:solidFill>
                  <a:schemeClr val="tx2"/>
                </a:solidFill>
              </a:rPr>
              <a:t>ባህርይ</a:t>
            </a:r>
            <a:r>
              <a:rPr lang="en-US" sz="1500" dirty="0">
                <a:solidFill>
                  <a:schemeClr val="tx2"/>
                </a:solidFill>
              </a:rPr>
              <a:t> </a:t>
            </a:r>
            <a:r>
              <a:rPr lang="en-US" sz="1500" dirty="0" err="1">
                <a:solidFill>
                  <a:schemeClr val="tx2"/>
                </a:solidFill>
              </a:rPr>
              <a:t>ኣመልካትን</a:t>
            </a:r>
            <a:r>
              <a:rPr lang="en-US" sz="1500" dirty="0">
                <a:solidFill>
                  <a:schemeClr val="tx2"/>
                </a:solidFill>
              </a:rPr>
              <a:t> </a:t>
            </a:r>
            <a:r>
              <a:rPr lang="en-US" sz="1500" dirty="0" err="1">
                <a:solidFill>
                  <a:schemeClr val="tx2"/>
                </a:solidFill>
              </a:rPr>
              <a:t>ኣብ</a:t>
            </a:r>
            <a:r>
              <a:rPr lang="en-US" sz="1500" dirty="0">
                <a:solidFill>
                  <a:schemeClr val="tx2"/>
                </a:solidFill>
              </a:rPr>
              <a:t> </a:t>
            </a:r>
            <a:r>
              <a:rPr lang="en-US" sz="1500" dirty="0" err="1">
                <a:solidFill>
                  <a:schemeClr val="tx2"/>
                </a:solidFill>
              </a:rPr>
              <a:t>ሓለዋ-ድሕንነት</a:t>
            </a:r>
            <a:r>
              <a:rPr lang="en-US" sz="1500" dirty="0">
                <a:solidFill>
                  <a:schemeClr val="tx2"/>
                </a:solidFill>
              </a:rPr>
              <a:t> </a:t>
            </a:r>
            <a:r>
              <a:rPr lang="en-US" sz="1500" dirty="0" err="1">
                <a:solidFill>
                  <a:schemeClr val="tx2"/>
                </a:solidFill>
              </a:rPr>
              <a:t>ዘለዎ</a:t>
            </a:r>
            <a:r>
              <a:rPr lang="en-US" sz="1500" dirty="0">
                <a:solidFill>
                  <a:schemeClr val="tx2"/>
                </a:solidFill>
              </a:rPr>
              <a:t> </a:t>
            </a:r>
            <a:r>
              <a:rPr lang="en-US" sz="1500" dirty="0" err="1">
                <a:solidFill>
                  <a:schemeClr val="tx2"/>
                </a:solidFill>
              </a:rPr>
              <a:t>ርድኢትን</a:t>
            </a:r>
            <a:r>
              <a:rPr lang="en-US" sz="1500" dirty="0">
                <a:solidFill>
                  <a:schemeClr val="tx2"/>
                </a:solidFill>
              </a:rPr>
              <a:t> </a:t>
            </a:r>
            <a:r>
              <a:rPr lang="en-US" sz="1500" dirty="0" err="1">
                <a:solidFill>
                  <a:schemeClr val="tx2"/>
                </a:solidFill>
              </a:rPr>
              <a:t>ዝምልከት</a:t>
            </a:r>
            <a:r>
              <a:rPr lang="en-US" sz="1500" dirty="0">
                <a:solidFill>
                  <a:schemeClr val="tx2"/>
                </a:solidFill>
              </a:rPr>
              <a:t> </a:t>
            </a:r>
            <a:r>
              <a:rPr lang="en-US" sz="1500" dirty="0" err="1">
                <a:solidFill>
                  <a:schemeClr val="tx2"/>
                </a:solidFill>
              </a:rPr>
              <a:t>ሕቶታት</a:t>
            </a:r>
            <a:r>
              <a:rPr lang="en-US" sz="1500" dirty="0">
                <a:solidFill>
                  <a:schemeClr val="tx2"/>
                </a:solidFill>
              </a:rPr>
              <a:t> </a:t>
            </a:r>
            <a:r>
              <a:rPr lang="en-US" sz="1500" dirty="0" err="1">
                <a:solidFill>
                  <a:schemeClr val="tx2"/>
                </a:solidFill>
              </a:rPr>
              <a:t>ቃለ-መሕትት</a:t>
            </a:r>
            <a:r>
              <a:rPr lang="en-US" sz="1500" dirty="0">
                <a:solidFill>
                  <a:schemeClr val="tx2"/>
                </a:solidFill>
              </a:rPr>
              <a:t> </a:t>
            </a:r>
            <a:r>
              <a:rPr lang="en-US" sz="1500" dirty="0" err="1">
                <a:solidFill>
                  <a:schemeClr val="tx2"/>
                </a:solidFill>
              </a:rPr>
              <a:t>ብምሕታት</a:t>
            </a:r>
            <a:r>
              <a:rPr lang="en-US" sz="1500" dirty="0">
                <a:solidFill>
                  <a:schemeClr val="tx2"/>
                </a:solidFill>
              </a:rPr>
              <a:t> </a:t>
            </a:r>
            <a:r>
              <a:rPr lang="en-US" sz="1500" dirty="0" err="1">
                <a:solidFill>
                  <a:schemeClr val="tx2"/>
                </a:solidFill>
              </a:rPr>
              <a:t>ክኸውን</a:t>
            </a:r>
            <a:r>
              <a:rPr lang="en-US" sz="1500" dirty="0">
                <a:solidFill>
                  <a:schemeClr val="tx2"/>
                </a:solidFill>
              </a:rPr>
              <a:t> </a:t>
            </a:r>
            <a:r>
              <a:rPr lang="en-US" sz="1500" dirty="0" err="1">
                <a:solidFill>
                  <a:schemeClr val="tx2"/>
                </a:solidFill>
              </a:rPr>
              <a:t>ይኽእል</a:t>
            </a:r>
            <a:r>
              <a:rPr lang="en-US" sz="1500" dirty="0">
                <a:solidFill>
                  <a:schemeClr val="tx2"/>
                </a:solidFill>
              </a:rPr>
              <a:t> </a:t>
            </a:r>
            <a:r>
              <a:rPr lang="en-US" sz="1500" dirty="0" err="1">
                <a:solidFill>
                  <a:schemeClr val="tx2"/>
                </a:solidFill>
              </a:rPr>
              <a:t>እዩ</a:t>
            </a:r>
            <a:r>
              <a:rPr lang="en-US" sz="1500" dirty="0">
                <a:solidFill>
                  <a:schemeClr val="tx2"/>
                </a:solidFill>
              </a:rPr>
              <a:t>። </a:t>
            </a:r>
          </a:p>
          <a:p>
            <a:r>
              <a:rPr lang="en-US" sz="1600" dirty="0" err="1">
                <a:solidFill>
                  <a:schemeClr val="tx2"/>
                </a:solidFill>
              </a:rPr>
              <a:t>ትካል</a:t>
            </a:r>
            <a:r>
              <a:rPr lang="en-US" sz="1600" dirty="0">
                <a:solidFill>
                  <a:schemeClr val="tx2"/>
                </a:solidFill>
              </a:rPr>
              <a:t>፡ </a:t>
            </a:r>
            <a:r>
              <a:rPr lang="en-US" sz="1600" dirty="0" err="1">
                <a:solidFill>
                  <a:schemeClr val="tx2"/>
                </a:solidFill>
              </a:rPr>
              <a:t>ኣባል</a:t>
            </a:r>
            <a:r>
              <a:rPr lang="en-US" sz="1600" dirty="0">
                <a:solidFill>
                  <a:schemeClr val="tx2"/>
                </a:solidFill>
              </a:rPr>
              <a:t> </a:t>
            </a:r>
            <a:r>
              <a:rPr lang="en-US" sz="1600" dirty="0" err="1">
                <a:solidFill>
                  <a:schemeClr val="tx2"/>
                </a:solidFill>
              </a:rPr>
              <a:t>ሰራሕተኛ</a:t>
            </a:r>
            <a:r>
              <a:rPr lang="en-US" sz="1600" dirty="0">
                <a:solidFill>
                  <a:schemeClr val="tx2"/>
                </a:solidFill>
              </a:rPr>
              <a:t> </a:t>
            </a:r>
            <a:r>
              <a:rPr lang="en-US" sz="1600" dirty="0" err="1">
                <a:solidFill>
                  <a:schemeClr val="tx2"/>
                </a:solidFill>
              </a:rPr>
              <a:t>ወይ</a:t>
            </a:r>
            <a:r>
              <a:rPr lang="en-US" sz="1600" dirty="0">
                <a:solidFill>
                  <a:schemeClr val="tx2"/>
                </a:solidFill>
              </a:rPr>
              <a:t> </a:t>
            </a:r>
            <a:r>
              <a:rPr lang="en-US" sz="1600" dirty="0" err="1">
                <a:solidFill>
                  <a:schemeClr val="tx2"/>
                </a:solidFill>
              </a:rPr>
              <a:t>ተሓባባሪ</a:t>
            </a:r>
            <a:r>
              <a:rPr lang="en-US" sz="1600" dirty="0">
                <a:solidFill>
                  <a:schemeClr val="tx2"/>
                </a:solidFill>
              </a:rPr>
              <a:t> </a:t>
            </a:r>
            <a:r>
              <a:rPr lang="en-US" sz="1600" dirty="0" err="1">
                <a:solidFill>
                  <a:schemeClr val="tx2"/>
                </a:solidFill>
              </a:rPr>
              <a:t>ስርሑ</a:t>
            </a:r>
            <a:r>
              <a:rPr lang="en-US" sz="1600" dirty="0">
                <a:solidFill>
                  <a:schemeClr val="tx2"/>
                </a:solidFill>
              </a:rPr>
              <a:t> </a:t>
            </a:r>
            <a:r>
              <a:rPr lang="en-US" sz="1600" dirty="0" err="1">
                <a:solidFill>
                  <a:schemeClr val="tx2"/>
                </a:solidFill>
              </a:rPr>
              <a:t>ኣብ</a:t>
            </a:r>
            <a:r>
              <a:rPr lang="en-US" sz="1600" dirty="0">
                <a:solidFill>
                  <a:schemeClr val="tx2"/>
                </a:solidFill>
              </a:rPr>
              <a:t> </a:t>
            </a:r>
            <a:r>
              <a:rPr lang="en-US" sz="1600" dirty="0" err="1">
                <a:solidFill>
                  <a:schemeClr val="tx2"/>
                </a:solidFill>
              </a:rPr>
              <a:t>ዝሰርሓሉ</a:t>
            </a:r>
            <a:r>
              <a:rPr lang="en-US" sz="1600" dirty="0">
                <a:solidFill>
                  <a:schemeClr val="tx2"/>
                </a:solidFill>
              </a:rPr>
              <a:t> </a:t>
            </a:r>
            <a:r>
              <a:rPr lang="en-US" sz="1600" dirty="0" err="1">
                <a:solidFill>
                  <a:schemeClr val="tx2"/>
                </a:solidFill>
              </a:rPr>
              <a:t>እዋን</a:t>
            </a:r>
            <a:r>
              <a:rPr lang="en-US" sz="1600" dirty="0">
                <a:solidFill>
                  <a:schemeClr val="tx2"/>
                </a:solidFill>
              </a:rPr>
              <a:t> </a:t>
            </a:r>
            <a:r>
              <a:rPr lang="en-US" sz="1600" dirty="0" err="1">
                <a:solidFill>
                  <a:schemeClr val="tx2"/>
                </a:solidFill>
              </a:rPr>
              <a:t>ብዛዕባ</a:t>
            </a:r>
            <a:r>
              <a:rPr lang="en-US" sz="1600" dirty="0">
                <a:solidFill>
                  <a:schemeClr val="tx2"/>
                </a:solidFill>
              </a:rPr>
              <a:t> </a:t>
            </a:r>
            <a:r>
              <a:rPr lang="en-US" sz="1600" dirty="0" err="1">
                <a:solidFill>
                  <a:schemeClr val="tx2"/>
                </a:solidFill>
              </a:rPr>
              <a:t>ፖሊሲታትን</a:t>
            </a:r>
            <a:r>
              <a:rPr lang="en-US" sz="1600" dirty="0">
                <a:solidFill>
                  <a:schemeClr val="tx2"/>
                </a:solidFill>
              </a:rPr>
              <a:t> </a:t>
            </a:r>
            <a:r>
              <a:rPr lang="en-US" sz="1600" dirty="0" err="1">
                <a:solidFill>
                  <a:schemeClr val="tx2"/>
                </a:solidFill>
              </a:rPr>
              <a:t>ደንብታትን</a:t>
            </a:r>
            <a:r>
              <a:rPr lang="en-US" sz="1600" dirty="0">
                <a:solidFill>
                  <a:schemeClr val="tx2"/>
                </a:solidFill>
              </a:rPr>
              <a:t> </a:t>
            </a:r>
            <a:r>
              <a:rPr lang="en-US" sz="1600" dirty="0" err="1">
                <a:solidFill>
                  <a:schemeClr val="tx2"/>
                </a:solidFill>
              </a:rPr>
              <a:t>ትግባረን</a:t>
            </a:r>
            <a:r>
              <a:rPr lang="en-US" sz="1600" dirty="0">
                <a:solidFill>
                  <a:schemeClr val="tx2"/>
                </a:solidFill>
              </a:rPr>
              <a:t> </a:t>
            </a:r>
            <a:r>
              <a:rPr lang="en-US" sz="1600" dirty="0" err="1">
                <a:solidFill>
                  <a:schemeClr val="tx2"/>
                </a:solidFill>
              </a:rPr>
              <a:t>ኣፍልጦ</a:t>
            </a:r>
            <a:r>
              <a:rPr lang="en-US" sz="1600" dirty="0">
                <a:solidFill>
                  <a:schemeClr val="tx2"/>
                </a:solidFill>
              </a:rPr>
              <a:t> </a:t>
            </a:r>
            <a:r>
              <a:rPr lang="en-US" sz="1600" dirty="0" err="1">
                <a:solidFill>
                  <a:schemeClr val="tx2"/>
                </a:solidFill>
              </a:rPr>
              <a:t>ርድኢት</a:t>
            </a:r>
            <a:r>
              <a:rPr lang="en-US" sz="1600" dirty="0">
                <a:solidFill>
                  <a:schemeClr val="tx2"/>
                </a:solidFill>
              </a:rPr>
              <a:t> </a:t>
            </a:r>
            <a:r>
              <a:rPr lang="en-US" sz="1600" dirty="0" err="1">
                <a:solidFill>
                  <a:schemeClr val="tx2"/>
                </a:solidFill>
              </a:rPr>
              <a:t>ከምዘለዎን</a:t>
            </a:r>
            <a:r>
              <a:rPr lang="en-US" sz="1600" dirty="0">
                <a:solidFill>
                  <a:schemeClr val="tx2"/>
                </a:solidFill>
              </a:rPr>
              <a:t> </a:t>
            </a:r>
            <a:r>
              <a:rPr lang="en-US" sz="1600" dirty="0" err="1">
                <a:solidFill>
                  <a:schemeClr val="tx2"/>
                </a:solidFill>
              </a:rPr>
              <a:t>ብእኡ</a:t>
            </a:r>
            <a:r>
              <a:rPr lang="en-US" sz="1600" dirty="0">
                <a:solidFill>
                  <a:schemeClr val="tx2"/>
                </a:solidFill>
              </a:rPr>
              <a:t> </a:t>
            </a:r>
            <a:r>
              <a:rPr lang="en-US" sz="1600" dirty="0" err="1">
                <a:solidFill>
                  <a:schemeClr val="tx2"/>
                </a:solidFill>
              </a:rPr>
              <a:t>ከምዝግዛእን</a:t>
            </a:r>
            <a:r>
              <a:rPr lang="en-US" sz="1600" dirty="0">
                <a:solidFill>
                  <a:schemeClr val="tx2"/>
                </a:solidFill>
              </a:rPr>
              <a:t> </a:t>
            </a:r>
            <a:r>
              <a:rPr lang="en-US" sz="1600" dirty="0" err="1">
                <a:solidFill>
                  <a:schemeClr val="tx2"/>
                </a:solidFill>
              </a:rPr>
              <a:t>ከተረጋግፅ</a:t>
            </a:r>
            <a:r>
              <a:rPr lang="en-US" sz="1600" dirty="0">
                <a:solidFill>
                  <a:schemeClr val="tx2"/>
                </a:solidFill>
              </a:rPr>
              <a:t> </a:t>
            </a:r>
            <a:r>
              <a:rPr lang="en-US" sz="1600" dirty="0" err="1">
                <a:solidFill>
                  <a:schemeClr val="tx2"/>
                </a:solidFill>
              </a:rPr>
              <a:t>ይግባእ</a:t>
            </a:r>
            <a:r>
              <a:rPr lang="en-US" sz="1600" dirty="0">
                <a:solidFill>
                  <a:schemeClr val="tx2"/>
                </a:solidFill>
              </a:rPr>
              <a:t>። </a:t>
            </a:r>
          </a:p>
          <a:p>
            <a:r>
              <a:rPr lang="en-US" sz="1600" dirty="0" err="1">
                <a:solidFill>
                  <a:schemeClr val="tx2"/>
                </a:solidFill>
              </a:rPr>
              <a:t>ትካል</a:t>
            </a:r>
            <a:r>
              <a:rPr lang="en-US" sz="1600" dirty="0">
                <a:solidFill>
                  <a:schemeClr val="tx2"/>
                </a:solidFill>
              </a:rPr>
              <a:t>፡ </a:t>
            </a:r>
            <a:r>
              <a:rPr lang="en-US" sz="1600" dirty="0" err="1">
                <a:solidFill>
                  <a:schemeClr val="tx2"/>
                </a:solidFill>
              </a:rPr>
              <a:t>ኣባል</a:t>
            </a:r>
            <a:r>
              <a:rPr lang="en-US" sz="1600" dirty="0">
                <a:solidFill>
                  <a:schemeClr val="tx2"/>
                </a:solidFill>
              </a:rPr>
              <a:t> </a:t>
            </a:r>
            <a:r>
              <a:rPr lang="en-US" sz="1600" dirty="0" err="1">
                <a:solidFill>
                  <a:schemeClr val="tx2"/>
                </a:solidFill>
              </a:rPr>
              <a:t>ሰራሕተኛ</a:t>
            </a:r>
            <a:r>
              <a:rPr lang="en-US" sz="1600" dirty="0">
                <a:solidFill>
                  <a:schemeClr val="tx2"/>
                </a:solidFill>
              </a:rPr>
              <a:t> </a:t>
            </a:r>
            <a:r>
              <a:rPr lang="en-US" sz="1600" dirty="0" err="1">
                <a:solidFill>
                  <a:schemeClr val="tx2"/>
                </a:solidFill>
              </a:rPr>
              <a:t>ወይ</a:t>
            </a:r>
            <a:r>
              <a:rPr lang="en-US" sz="1600" dirty="0">
                <a:solidFill>
                  <a:schemeClr val="tx2"/>
                </a:solidFill>
              </a:rPr>
              <a:t> </a:t>
            </a:r>
            <a:r>
              <a:rPr lang="en-US" sz="1600" dirty="0" err="1">
                <a:solidFill>
                  <a:schemeClr val="tx2"/>
                </a:solidFill>
              </a:rPr>
              <a:t>ተሓባባሪ</a:t>
            </a:r>
            <a:r>
              <a:rPr lang="en-US" sz="1600" dirty="0">
                <a:solidFill>
                  <a:schemeClr val="tx2"/>
                </a:solidFill>
              </a:rPr>
              <a:t> </a:t>
            </a:r>
            <a:r>
              <a:rPr lang="en-US" sz="1600" dirty="0" err="1">
                <a:solidFill>
                  <a:schemeClr val="tx2"/>
                </a:solidFill>
              </a:rPr>
              <a:t>ንቅጥዕታት</a:t>
            </a:r>
            <a:r>
              <a:rPr lang="en-US" sz="1600" dirty="0">
                <a:solidFill>
                  <a:schemeClr val="tx2"/>
                </a:solidFill>
              </a:rPr>
              <a:t> </a:t>
            </a:r>
            <a:r>
              <a:rPr lang="en-US" sz="1600" dirty="0" err="1">
                <a:solidFill>
                  <a:schemeClr val="tx2"/>
                </a:solidFill>
              </a:rPr>
              <a:t>መርመራን</a:t>
            </a:r>
            <a:r>
              <a:rPr lang="en-US" sz="1600" dirty="0">
                <a:solidFill>
                  <a:schemeClr val="tx2"/>
                </a:solidFill>
              </a:rPr>
              <a:t> </a:t>
            </a:r>
            <a:r>
              <a:rPr lang="en-US" sz="1600" dirty="0" err="1">
                <a:solidFill>
                  <a:schemeClr val="tx2"/>
                </a:solidFill>
              </a:rPr>
              <a:t>ዲሲፕሊናዊ</a:t>
            </a:r>
            <a:r>
              <a:rPr lang="en-US" sz="1600" dirty="0">
                <a:solidFill>
                  <a:schemeClr val="tx2"/>
                </a:solidFill>
              </a:rPr>
              <a:t> </a:t>
            </a:r>
            <a:r>
              <a:rPr lang="en-US" sz="1600" dirty="0" err="1">
                <a:solidFill>
                  <a:schemeClr val="tx2"/>
                </a:solidFill>
              </a:rPr>
              <a:t>ቅጥዕታትን</a:t>
            </a:r>
            <a:r>
              <a:rPr lang="en-US" sz="1600" dirty="0">
                <a:solidFill>
                  <a:schemeClr val="tx2"/>
                </a:solidFill>
              </a:rPr>
              <a:t> </a:t>
            </a:r>
            <a:r>
              <a:rPr lang="en-US" sz="1600" dirty="0" err="1">
                <a:solidFill>
                  <a:schemeClr val="tx2"/>
                </a:solidFill>
              </a:rPr>
              <a:t>ዝርከቦ</a:t>
            </a:r>
            <a:r>
              <a:rPr lang="en-US" sz="1600" dirty="0">
                <a:solidFill>
                  <a:schemeClr val="tx2"/>
                </a:solidFill>
              </a:rPr>
              <a:t> </a:t>
            </a:r>
            <a:r>
              <a:rPr lang="en-US" sz="1600" dirty="0" err="1">
                <a:solidFill>
                  <a:schemeClr val="tx2"/>
                </a:solidFill>
              </a:rPr>
              <a:t>ፖሊሲ</a:t>
            </a:r>
            <a:r>
              <a:rPr lang="en-US" sz="1600" dirty="0">
                <a:solidFill>
                  <a:schemeClr val="tx2"/>
                </a:solidFill>
              </a:rPr>
              <a:t> </a:t>
            </a:r>
            <a:r>
              <a:rPr lang="en-US" sz="1600" dirty="0" err="1">
                <a:solidFill>
                  <a:schemeClr val="tx2"/>
                </a:solidFill>
              </a:rPr>
              <a:t>ሓለዋ</a:t>
            </a:r>
            <a:r>
              <a:rPr lang="en-US" sz="1600" dirty="0">
                <a:solidFill>
                  <a:schemeClr val="tx2"/>
                </a:solidFill>
              </a:rPr>
              <a:t> </a:t>
            </a:r>
            <a:r>
              <a:rPr lang="en-US" sz="1600" dirty="0" err="1">
                <a:solidFill>
                  <a:schemeClr val="tx2"/>
                </a:solidFill>
              </a:rPr>
              <a:t>ድሕንነትን</a:t>
            </a:r>
            <a:r>
              <a:rPr lang="en-US" sz="1600" dirty="0">
                <a:solidFill>
                  <a:schemeClr val="tx2"/>
                </a:solidFill>
              </a:rPr>
              <a:t> </a:t>
            </a:r>
            <a:r>
              <a:rPr lang="en-US" sz="1600" dirty="0" err="1">
                <a:solidFill>
                  <a:schemeClr val="tx2"/>
                </a:solidFill>
              </a:rPr>
              <a:t>ደንቢ</a:t>
            </a:r>
            <a:r>
              <a:rPr lang="en-US" sz="1600" dirty="0">
                <a:solidFill>
                  <a:schemeClr val="tx2"/>
                </a:solidFill>
              </a:rPr>
              <a:t> </a:t>
            </a:r>
            <a:r>
              <a:rPr lang="en-US" sz="1600" dirty="0" err="1">
                <a:solidFill>
                  <a:schemeClr val="tx2"/>
                </a:solidFill>
              </a:rPr>
              <a:t>ትግባረን</a:t>
            </a:r>
            <a:r>
              <a:rPr lang="en-US" sz="1600" dirty="0">
                <a:solidFill>
                  <a:schemeClr val="tx2"/>
                </a:solidFill>
              </a:rPr>
              <a:t> </a:t>
            </a:r>
            <a:r>
              <a:rPr lang="en-US" sz="1600" dirty="0" err="1">
                <a:solidFill>
                  <a:schemeClr val="tx2"/>
                </a:solidFill>
              </a:rPr>
              <a:t>ንዝጠሓሶ</a:t>
            </a:r>
            <a:r>
              <a:rPr lang="en-US" sz="1600" dirty="0">
                <a:solidFill>
                  <a:schemeClr val="tx2"/>
                </a:solidFill>
              </a:rPr>
              <a:t> </a:t>
            </a:r>
            <a:r>
              <a:rPr lang="en-US" sz="1600" dirty="0" err="1">
                <a:solidFill>
                  <a:schemeClr val="tx2"/>
                </a:solidFill>
              </a:rPr>
              <a:t>ፍፃመታት</a:t>
            </a:r>
            <a:r>
              <a:rPr lang="en-US" sz="1600" dirty="0">
                <a:solidFill>
                  <a:schemeClr val="tx2"/>
                </a:solidFill>
              </a:rPr>
              <a:t> </a:t>
            </a:r>
            <a:r>
              <a:rPr lang="en-US" sz="1600" dirty="0" err="1">
                <a:solidFill>
                  <a:schemeClr val="tx2"/>
                </a:solidFill>
              </a:rPr>
              <a:t>ኣመልኪታ</a:t>
            </a:r>
            <a:r>
              <a:rPr lang="en-US" sz="1600" dirty="0">
                <a:solidFill>
                  <a:schemeClr val="tx2"/>
                </a:solidFill>
              </a:rPr>
              <a:t> </a:t>
            </a:r>
            <a:r>
              <a:rPr lang="en-US" sz="1600" dirty="0" err="1">
                <a:solidFill>
                  <a:schemeClr val="tx2"/>
                </a:solidFill>
              </a:rPr>
              <a:t>ግብረ-መልሲ</a:t>
            </a:r>
            <a:r>
              <a:rPr lang="en-US" sz="1600" dirty="0">
                <a:solidFill>
                  <a:schemeClr val="tx2"/>
                </a:solidFill>
              </a:rPr>
              <a:t> </a:t>
            </a:r>
            <a:r>
              <a:rPr lang="en-US" sz="1600" dirty="0" err="1">
                <a:solidFill>
                  <a:schemeClr val="tx2"/>
                </a:solidFill>
              </a:rPr>
              <a:t>ክትህበሉ</a:t>
            </a:r>
            <a:r>
              <a:rPr lang="en-US" sz="1600" dirty="0">
                <a:solidFill>
                  <a:schemeClr val="tx2"/>
                </a:solidFill>
              </a:rPr>
              <a:t> </a:t>
            </a:r>
            <a:r>
              <a:rPr lang="en-US" sz="1600" dirty="0" err="1">
                <a:solidFill>
                  <a:schemeClr val="tx2"/>
                </a:solidFill>
              </a:rPr>
              <a:t>እትኽእል</a:t>
            </a:r>
            <a:r>
              <a:rPr lang="en-US" sz="1600" dirty="0">
                <a:solidFill>
                  <a:schemeClr val="tx2"/>
                </a:solidFill>
              </a:rPr>
              <a:t> </a:t>
            </a:r>
            <a:r>
              <a:rPr lang="en-US" sz="1600" dirty="0" err="1">
                <a:solidFill>
                  <a:schemeClr val="tx2"/>
                </a:solidFill>
              </a:rPr>
              <a:t>ቅጥዕታት</a:t>
            </a:r>
            <a:r>
              <a:rPr lang="en-US" sz="1600" dirty="0">
                <a:solidFill>
                  <a:schemeClr val="tx2"/>
                </a:solidFill>
              </a:rPr>
              <a:t> </a:t>
            </a:r>
            <a:r>
              <a:rPr lang="en-US" sz="1600" dirty="0" err="1">
                <a:solidFill>
                  <a:schemeClr val="tx2"/>
                </a:solidFill>
              </a:rPr>
              <a:t>ክህልዋን</a:t>
            </a:r>
            <a:r>
              <a:rPr lang="en-US" sz="1600" dirty="0">
                <a:solidFill>
                  <a:schemeClr val="tx2"/>
                </a:solidFill>
              </a:rPr>
              <a:t> </a:t>
            </a:r>
            <a:r>
              <a:rPr lang="en-US" sz="1600" dirty="0" err="1">
                <a:solidFill>
                  <a:schemeClr val="tx2"/>
                </a:solidFill>
              </a:rPr>
              <a:t>የድልያ</a:t>
            </a:r>
            <a:r>
              <a:rPr lang="en-US" sz="1600" dirty="0">
                <a:solidFill>
                  <a:schemeClr val="tx2"/>
                </a:solidFill>
              </a:rPr>
              <a:t> </a:t>
            </a:r>
            <a:r>
              <a:rPr lang="en-US" sz="1600" dirty="0" err="1">
                <a:solidFill>
                  <a:schemeClr val="tx2"/>
                </a:solidFill>
              </a:rPr>
              <a:t>እዩ</a:t>
            </a:r>
            <a:r>
              <a:rPr lang="en-US" sz="1600" dirty="0">
                <a:solidFill>
                  <a:schemeClr val="tx2"/>
                </a:solidFill>
              </a:rPr>
              <a:t>። </a:t>
            </a:r>
          </a:p>
          <a:p>
            <a:r>
              <a:rPr lang="en-US" sz="1600" dirty="0">
                <a:solidFill>
                  <a:schemeClr val="tx2"/>
                </a:solidFill>
              </a:rPr>
              <a:t> </a:t>
            </a:r>
          </a:p>
          <a:p>
            <a:r>
              <a:rPr lang="en-US" sz="1600" dirty="0" err="1">
                <a:solidFill>
                  <a:schemeClr val="tx2"/>
                </a:solidFill>
              </a:rPr>
              <a:t>ኣባል</a:t>
            </a:r>
            <a:r>
              <a:rPr lang="en-US" sz="1600" dirty="0">
                <a:solidFill>
                  <a:schemeClr val="tx2"/>
                </a:solidFill>
              </a:rPr>
              <a:t> </a:t>
            </a:r>
            <a:r>
              <a:rPr lang="en-US" sz="1600" dirty="0" err="1">
                <a:solidFill>
                  <a:schemeClr val="tx2"/>
                </a:solidFill>
              </a:rPr>
              <a:t>ሰራሕተኛ</a:t>
            </a:r>
            <a:r>
              <a:rPr lang="en-US" sz="1600" dirty="0">
                <a:solidFill>
                  <a:schemeClr val="tx2"/>
                </a:solidFill>
              </a:rPr>
              <a:t> </a:t>
            </a:r>
            <a:r>
              <a:rPr lang="en-US" sz="1600" dirty="0" err="1">
                <a:solidFill>
                  <a:schemeClr val="tx2"/>
                </a:solidFill>
              </a:rPr>
              <a:t>ወይ</a:t>
            </a:r>
            <a:r>
              <a:rPr lang="en-US" sz="1600" dirty="0">
                <a:solidFill>
                  <a:schemeClr val="tx2"/>
                </a:solidFill>
              </a:rPr>
              <a:t> </a:t>
            </a:r>
            <a:r>
              <a:rPr lang="en-US" sz="1600" dirty="0" err="1">
                <a:solidFill>
                  <a:schemeClr val="tx2"/>
                </a:solidFill>
              </a:rPr>
              <a:t>ተሓባባሪ</a:t>
            </a:r>
            <a:r>
              <a:rPr lang="en-US" sz="1600" dirty="0">
                <a:solidFill>
                  <a:schemeClr val="tx2"/>
                </a:solidFill>
              </a:rPr>
              <a:t>፡ </a:t>
            </a:r>
            <a:r>
              <a:rPr lang="en-US" sz="1600" dirty="0" err="1">
                <a:solidFill>
                  <a:schemeClr val="tx2"/>
                </a:solidFill>
              </a:rPr>
              <a:t>ንትካል</a:t>
            </a:r>
            <a:r>
              <a:rPr lang="en-US" sz="1600" dirty="0">
                <a:solidFill>
                  <a:schemeClr val="tx2"/>
                </a:solidFill>
              </a:rPr>
              <a:t> </a:t>
            </a:r>
            <a:r>
              <a:rPr lang="en-US" sz="1600" dirty="0" err="1">
                <a:solidFill>
                  <a:schemeClr val="tx2"/>
                </a:solidFill>
              </a:rPr>
              <a:t>ኣብ</a:t>
            </a:r>
            <a:r>
              <a:rPr lang="en-US" sz="1600" dirty="0">
                <a:solidFill>
                  <a:schemeClr val="tx2"/>
                </a:solidFill>
              </a:rPr>
              <a:t> </a:t>
            </a:r>
            <a:r>
              <a:rPr lang="en-US" sz="1600" dirty="0" err="1">
                <a:solidFill>
                  <a:schemeClr val="tx2"/>
                </a:solidFill>
              </a:rPr>
              <a:t>ዝሓደገሉ</a:t>
            </a:r>
            <a:r>
              <a:rPr lang="en-US" sz="1600" dirty="0">
                <a:solidFill>
                  <a:schemeClr val="tx2"/>
                </a:solidFill>
              </a:rPr>
              <a:t> </a:t>
            </a:r>
            <a:r>
              <a:rPr lang="en-US" sz="1600" dirty="0" err="1">
                <a:solidFill>
                  <a:schemeClr val="tx2"/>
                </a:solidFill>
              </a:rPr>
              <a:t>ወይ</a:t>
            </a:r>
            <a:r>
              <a:rPr lang="en-US" sz="1600" dirty="0">
                <a:solidFill>
                  <a:schemeClr val="tx2"/>
                </a:solidFill>
              </a:rPr>
              <a:t> </a:t>
            </a:r>
            <a:r>
              <a:rPr lang="en-US" sz="1600" dirty="0" err="1">
                <a:solidFill>
                  <a:schemeClr val="tx2"/>
                </a:solidFill>
              </a:rPr>
              <a:t>ትካል</a:t>
            </a:r>
            <a:r>
              <a:rPr lang="en-US" sz="1600" dirty="0">
                <a:solidFill>
                  <a:schemeClr val="tx2"/>
                </a:solidFill>
              </a:rPr>
              <a:t> </a:t>
            </a:r>
            <a:r>
              <a:rPr lang="en-US" sz="1600" dirty="0" err="1">
                <a:solidFill>
                  <a:schemeClr val="tx2"/>
                </a:solidFill>
              </a:rPr>
              <a:t>ኣብ</a:t>
            </a:r>
            <a:r>
              <a:rPr lang="en-US" sz="1600" dirty="0">
                <a:solidFill>
                  <a:schemeClr val="tx2"/>
                </a:solidFill>
              </a:rPr>
              <a:t> </a:t>
            </a:r>
            <a:r>
              <a:rPr lang="en-US" sz="1600" dirty="0" err="1">
                <a:solidFill>
                  <a:schemeClr val="tx2"/>
                </a:solidFill>
              </a:rPr>
              <a:t>እተበራረሉ</a:t>
            </a:r>
            <a:r>
              <a:rPr lang="en-US" sz="1600" dirty="0">
                <a:solidFill>
                  <a:schemeClr val="tx2"/>
                </a:solidFill>
              </a:rPr>
              <a:t> </a:t>
            </a:r>
            <a:r>
              <a:rPr lang="en-US" sz="1600" dirty="0" err="1">
                <a:solidFill>
                  <a:schemeClr val="tx2"/>
                </a:solidFill>
              </a:rPr>
              <a:t>እዋን</a:t>
            </a:r>
            <a:r>
              <a:rPr lang="en-US" sz="1600" dirty="0">
                <a:solidFill>
                  <a:schemeClr val="tx2"/>
                </a:solidFill>
              </a:rPr>
              <a:t> </a:t>
            </a:r>
            <a:r>
              <a:rPr lang="en-US" sz="1600" dirty="0" err="1">
                <a:solidFill>
                  <a:schemeClr val="tx2"/>
                </a:solidFill>
              </a:rPr>
              <a:t>ብዛዕባ'ቲ</a:t>
            </a:r>
            <a:r>
              <a:rPr lang="en-US" sz="1600" dirty="0">
                <a:solidFill>
                  <a:schemeClr val="tx2"/>
                </a:solidFill>
              </a:rPr>
              <a:t> </a:t>
            </a:r>
            <a:r>
              <a:rPr lang="en-US" sz="1600" dirty="0" err="1">
                <a:solidFill>
                  <a:schemeClr val="tx2"/>
                </a:solidFill>
              </a:rPr>
              <a:t>ዘጋጠመ</a:t>
            </a:r>
            <a:r>
              <a:rPr lang="en-US" sz="1600" dirty="0">
                <a:solidFill>
                  <a:schemeClr val="tx2"/>
                </a:solidFill>
              </a:rPr>
              <a:t> </a:t>
            </a:r>
            <a:r>
              <a:rPr lang="en-US" sz="1600" dirty="0" err="1">
                <a:solidFill>
                  <a:schemeClr val="tx2"/>
                </a:solidFill>
              </a:rPr>
              <a:t>ዘይስነምግባር</a:t>
            </a:r>
            <a:r>
              <a:rPr lang="en-US" sz="1600" dirty="0">
                <a:solidFill>
                  <a:schemeClr val="tx2"/>
                </a:solidFill>
              </a:rPr>
              <a:t> </a:t>
            </a:r>
            <a:r>
              <a:rPr lang="en-US" sz="1600" dirty="0" err="1">
                <a:solidFill>
                  <a:schemeClr val="tx2"/>
                </a:solidFill>
              </a:rPr>
              <a:t>ዝምልከት</a:t>
            </a:r>
            <a:r>
              <a:rPr lang="en-US" sz="1600" dirty="0">
                <a:solidFill>
                  <a:schemeClr val="tx2"/>
                </a:solidFill>
              </a:rPr>
              <a:t> </a:t>
            </a:r>
            <a:r>
              <a:rPr lang="en-US" sz="1600" dirty="0" err="1">
                <a:solidFill>
                  <a:schemeClr val="tx2"/>
                </a:solidFill>
              </a:rPr>
              <a:t>ሓበሬታ</a:t>
            </a:r>
            <a:r>
              <a:rPr lang="en-US" sz="1600" dirty="0">
                <a:solidFill>
                  <a:schemeClr val="tx2"/>
                </a:solidFill>
              </a:rPr>
              <a:t> </a:t>
            </a:r>
            <a:r>
              <a:rPr lang="en-US" sz="1600" dirty="0" err="1">
                <a:solidFill>
                  <a:schemeClr val="tx2"/>
                </a:solidFill>
              </a:rPr>
              <a:t>ንኽትህብ</a:t>
            </a:r>
            <a:r>
              <a:rPr lang="en-US" sz="1600" dirty="0">
                <a:solidFill>
                  <a:schemeClr val="tx2"/>
                </a:solidFill>
              </a:rPr>
              <a:t> </a:t>
            </a:r>
            <a:r>
              <a:rPr lang="en-US" sz="1600" u="sng" dirty="0" err="1">
                <a:hlinkClick r:id="rId2"/>
              </a:rPr>
              <a:t>ንሓድሕድ-ትካላዊ</a:t>
            </a:r>
            <a:r>
              <a:rPr lang="en-US" sz="1600" u="sng" dirty="0"/>
              <a:t> </a:t>
            </a:r>
            <a:r>
              <a:rPr lang="en-US" sz="1600" u="sng" dirty="0" err="1">
                <a:hlinkClick r:id="rId2"/>
              </a:rPr>
              <a:t>ስርዓት</a:t>
            </a:r>
            <a:r>
              <a:rPr lang="en-US" sz="1600" u="sng" dirty="0"/>
              <a:t> </a:t>
            </a:r>
            <a:r>
              <a:rPr lang="en-US" sz="1600" u="sng" dirty="0" err="1">
                <a:hlinkClick r:id="rId2"/>
              </a:rPr>
              <a:t>ምቅላዕ</a:t>
            </a:r>
            <a:r>
              <a:rPr lang="en-US" sz="1600" u="sng" dirty="0"/>
              <a:t> </a:t>
            </a:r>
            <a:r>
              <a:rPr lang="en-US" sz="1600" u="sng" dirty="0" err="1">
                <a:hlinkClick r:id="rId2"/>
              </a:rPr>
              <a:t>ዘይስነምግባር</a:t>
            </a:r>
            <a:r>
              <a:rPr lang="en-US" sz="1600" u="sng" dirty="0"/>
              <a:t> </a:t>
            </a:r>
            <a:r>
              <a:rPr lang="en-US" sz="1600" dirty="0" err="1">
                <a:solidFill>
                  <a:schemeClr val="tx2"/>
                </a:solidFill>
              </a:rPr>
              <a:t>ክትጥቀም</a:t>
            </a:r>
            <a:r>
              <a:rPr lang="en-US" sz="1600" dirty="0">
                <a:solidFill>
                  <a:schemeClr val="tx2"/>
                </a:solidFill>
              </a:rPr>
              <a:t> </a:t>
            </a:r>
            <a:r>
              <a:rPr lang="en-US" sz="1600" dirty="0" err="1">
                <a:solidFill>
                  <a:schemeClr val="tx2"/>
                </a:solidFill>
              </a:rPr>
              <a:t>ከምኡውን</a:t>
            </a:r>
            <a:r>
              <a:rPr lang="en-US" sz="1600" dirty="0">
                <a:solidFill>
                  <a:schemeClr val="tx2"/>
                </a:solidFill>
              </a:rPr>
              <a:t> </a:t>
            </a:r>
            <a:r>
              <a:rPr lang="en-US" sz="1600" dirty="0" err="1">
                <a:solidFill>
                  <a:schemeClr val="tx2"/>
                </a:solidFill>
              </a:rPr>
              <a:t>ኣብ</a:t>
            </a:r>
            <a:r>
              <a:rPr lang="en-US" sz="1600" dirty="0">
                <a:solidFill>
                  <a:schemeClr val="tx2"/>
                </a:solidFill>
              </a:rPr>
              <a:t> </a:t>
            </a:r>
            <a:r>
              <a:rPr lang="en-US" sz="1600" dirty="0" err="1">
                <a:solidFill>
                  <a:schemeClr val="tx2"/>
                </a:solidFill>
              </a:rPr>
              <a:t>መፃኢ</a:t>
            </a:r>
            <a:r>
              <a:rPr lang="en-US" sz="1600" dirty="0">
                <a:solidFill>
                  <a:schemeClr val="tx2"/>
                </a:solidFill>
              </a:rPr>
              <a:t> </a:t>
            </a:r>
            <a:r>
              <a:rPr lang="en-US" sz="1600" dirty="0" err="1">
                <a:solidFill>
                  <a:schemeClr val="tx2"/>
                </a:solidFill>
              </a:rPr>
              <a:t>ዳግማይ</a:t>
            </a:r>
            <a:r>
              <a:rPr lang="en-US" sz="1600" dirty="0">
                <a:solidFill>
                  <a:schemeClr val="tx2"/>
                </a:solidFill>
              </a:rPr>
              <a:t> </a:t>
            </a:r>
            <a:r>
              <a:rPr lang="en-US" sz="1600" dirty="0" err="1">
                <a:solidFill>
                  <a:schemeClr val="tx2"/>
                </a:solidFill>
              </a:rPr>
              <a:t>ስራሕ</a:t>
            </a:r>
            <a:r>
              <a:rPr lang="en-US" sz="1600" dirty="0">
                <a:solidFill>
                  <a:schemeClr val="tx2"/>
                </a:solidFill>
              </a:rPr>
              <a:t> </a:t>
            </a:r>
            <a:r>
              <a:rPr lang="en-US" sz="1600" dirty="0" err="1">
                <a:solidFill>
                  <a:schemeClr val="tx2"/>
                </a:solidFill>
              </a:rPr>
              <a:t>ንኸይቁፀር</a:t>
            </a:r>
            <a:r>
              <a:rPr lang="en-US" sz="1600" dirty="0">
                <a:solidFill>
                  <a:schemeClr val="tx2"/>
                </a:solidFill>
              </a:rPr>
              <a:t> </a:t>
            </a:r>
            <a:r>
              <a:rPr lang="en-US" sz="1600" dirty="0" err="1">
                <a:solidFill>
                  <a:schemeClr val="tx2"/>
                </a:solidFill>
              </a:rPr>
              <a:t>ምብራር-ስራሕ</a:t>
            </a:r>
            <a:r>
              <a:rPr lang="en-US" sz="1600" dirty="0">
                <a:solidFill>
                  <a:schemeClr val="tx2"/>
                </a:solidFill>
              </a:rPr>
              <a:t> </a:t>
            </a:r>
            <a:r>
              <a:rPr lang="en-US" sz="1600" dirty="0" err="1">
                <a:solidFill>
                  <a:schemeClr val="tx2"/>
                </a:solidFill>
              </a:rPr>
              <a:t>ንዝርከቦ</a:t>
            </a:r>
            <a:r>
              <a:rPr lang="en-US" sz="1600" dirty="0">
                <a:solidFill>
                  <a:schemeClr val="tx2"/>
                </a:solidFill>
              </a:rPr>
              <a:t> </a:t>
            </a:r>
            <a:r>
              <a:rPr lang="en-US" sz="1600" dirty="0" err="1">
                <a:solidFill>
                  <a:schemeClr val="tx2"/>
                </a:solidFill>
              </a:rPr>
              <a:t>ኣብቲ</a:t>
            </a:r>
            <a:r>
              <a:rPr lang="en-US" sz="1600" dirty="0">
                <a:solidFill>
                  <a:schemeClr val="tx2"/>
                </a:solidFill>
              </a:rPr>
              <a:t> </a:t>
            </a:r>
            <a:r>
              <a:rPr lang="en-US" sz="1600" dirty="0" err="1">
                <a:solidFill>
                  <a:schemeClr val="tx2"/>
                </a:solidFill>
              </a:rPr>
              <a:t>ሰራሕተኛ</a:t>
            </a:r>
            <a:r>
              <a:rPr lang="en-US" sz="1600" dirty="0">
                <a:solidFill>
                  <a:schemeClr val="tx2"/>
                </a:solidFill>
              </a:rPr>
              <a:t> </a:t>
            </a:r>
            <a:r>
              <a:rPr lang="en-US" sz="1600" dirty="0" err="1">
                <a:solidFill>
                  <a:schemeClr val="tx2"/>
                </a:solidFill>
              </a:rPr>
              <a:t>ንእተወስደ</a:t>
            </a:r>
            <a:r>
              <a:rPr lang="en-US" sz="1600" dirty="0">
                <a:solidFill>
                  <a:schemeClr val="tx2"/>
                </a:solidFill>
              </a:rPr>
              <a:t> </a:t>
            </a:r>
            <a:r>
              <a:rPr lang="en-US" sz="1600" dirty="0" err="1">
                <a:solidFill>
                  <a:schemeClr val="tx2"/>
                </a:solidFill>
              </a:rPr>
              <a:t>ዲስፕሊናዊ</a:t>
            </a:r>
            <a:r>
              <a:rPr lang="en-US" sz="1600" dirty="0">
                <a:solidFill>
                  <a:schemeClr val="tx2"/>
                </a:solidFill>
              </a:rPr>
              <a:t> </a:t>
            </a:r>
            <a:r>
              <a:rPr lang="en-US" sz="1600" dirty="0" err="1">
                <a:solidFill>
                  <a:schemeClr val="tx2"/>
                </a:solidFill>
              </a:rPr>
              <a:t>ስጉምቲ</a:t>
            </a:r>
            <a:r>
              <a:rPr lang="en-US" sz="1600" dirty="0">
                <a:solidFill>
                  <a:schemeClr val="tx2"/>
                </a:solidFill>
              </a:rPr>
              <a:t> </a:t>
            </a:r>
            <a:r>
              <a:rPr lang="en-US" sz="1600" dirty="0" err="1">
                <a:solidFill>
                  <a:schemeClr val="tx2"/>
                </a:solidFill>
              </a:rPr>
              <a:t>ዝምልከት</a:t>
            </a:r>
            <a:r>
              <a:rPr lang="en-US" sz="1600" dirty="0">
                <a:solidFill>
                  <a:schemeClr val="tx2"/>
                </a:solidFill>
              </a:rPr>
              <a:t> </a:t>
            </a:r>
            <a:r>
              <a:rPr lang="en-US" sz="1600" dirty="0" err="1">
                <a:solidFill>
                  <a:schemeClr val="tx2"/>
                </a:solidFill>
              </a:rPr>
              <a:t>መዝገባት</a:t>
            </a:r>
            <a:r>
              <a:rPr lang="en-US" sz="1600" dirty="0">
                <a:solidFill>
                  <a:schemeClr val="tx2"/>
                </a:solidFill>
              </a:rPr>
              <a:t> </a:t>
            </a:r>
            <a:r>
              <a:rPr lang="en-US" sz="1600" dirty="0" err="1">
                <a:solidFill>
                  <a:schemeClr val="tx2"/>
                </a:solidFill>
              </a:rPr>
              <a:t>ክትሕዝ</a:t>
            </a:r>
            <a:r>
              <a:rPr lang="en-US" sz="1600" dirty="0">
                <a:solidFill>
                  <a:schemeClr val="tx2"/>
                </a:solidFill>
              </a:rPr>
              <a:t> </a:t>
            </a:r>
            <a:r>
              <a:rPr lang="en-US" sz="1600" dirty="0" err="1">
                <a:solidFill>
                  <a:schemeClr val="tx2"/>
                </a:solidFill>
              </a:rPr>
              <a:t>ትኽእል</a:t>
            </a:r>
            <a:r>
              <a:rPr lang="en-US" sz="1600" dirty="0">
                <a:solidFill>
                  <a:schemeClr val="tx2"/>
                </a:solidFill>
              </a:rPr>
              <a:t> </a:t>
            </a:r>
            <a:r>
              <a:rPr lang="en-US" sz="1600" dirty="0" err="1">
                <a:solidFill>
                  <a:schemeClr val="tx2"/>
                </a:solidFill>
              </a:rPr>
              <a:t>እያ</a:t>
            </a:r>
            <a:r>
              <a:rPr lang="en-US" sz="1600" dirty="0">
                <a:solidFill>
                  <a:schemeClr val="tx2"/>
                </a:solidFill>
              </a:rPr>
              <a:t>።</a:t>
            </a:r>
          </a:p>
        </p:txBody>
      </p:sp>
      <p:sp>
        <p:nvSpPr>
          <p:cNvPr id="6" name="Slide Number Placeholder 5">
            <a:extLst>
              <a:ext uri="{FF2B5EF4-FFF2-40B4-BE49-F238E27FC236}">
                <a16:creationId xmlns:a16="http://schemas.microsoft.com/office/drawing/2014/main" id="{07120F7F-6432-B641-BBA7-192EBB59E422}"/>
              </a:ext>
            </a:extLst>
          </p:cNvPr>
          <p:cNvSpPr txBox="1">
            <a:spLocks/>
          </p:cNvSpPr>
          <p:nvPr/>
        </p:nvSpPr>
        <p:spPr>
          <a:xfrm>
            <a:off x="649769" y="6237275"/>
            <a:ext cx="2133600" cy="365125"/>
          </a:xfrm>
          <a:prstGeom prst="rect">
            <a:avLst/>
          </a:prstGeom>
        </p:spPr>
        <p:txBody>
          <a:bodyPr vert="horz" lIns="0" tIns="45720" rIns="0" bIns="45720" rtlCol="0" anchor="b"/>
          <a:lstStyle>
            <a:defPPr>
              <a:defRPr lang="en-US"/>
            </a:defPPr>
            <a:lvl1pPr marL="0" algn="l" defTabSz="457200" rtl="0" eaLnBrk="1" latinLnBrk="0" hangingPunct="1">
              <a:defRPr sz="1000" kern="1200">
                <a:solidFill>
                  <a:schemeClr val="tx2"/>
                </a:solidFill>
                <a:latin typeface="+mj-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rtl="0"/>
            <a:endParaRPr lang="en-US" dirty="0">
              <a:latin typeface="Helvetica" pitchFamily="2" charset="0"/>
            </a:endParaRPr>
          </a:p>
          <a:p>
            <a:pPr rtl="0"/>
            <a:fld id="{4FD9013D-92AD-C643-96A8-EBFE9D29F7C2}" type="slidenum">
              <a:rPr lang="en-US" sz="900">
                <a:latin typeface="Helvetica Light" panose="020B0403020202020204" pitchFamily="34" charset="0"/>
              </a:rPr>
              <a:pPr/>
              <a:t>23</a:t>
            </a:fld>
            <a:r>
              <a:rPr lang="ti-ET" sz="900">
                <a:latin typeface="Helvetica Light" panose="020B0403020202020204" pitchFamily="34" charset="0"/>
              </a:rPr>
              <a:t> </a:t>
            </a:r>
            <a:r>
              <a:rPr lang="ti-ET" sz="900">
                <a:solidFill>
                  <a:srgbClr val="ECCF3E"/>
                </a:solidFill>
                <a:latin typeface="Helvetica Light" panose="020B0403020202020204" pitchFamily="34" charset="0"/>
              </a:rPr>
              <a:t>|</a:t>
            </a:r>
            <a:r>
              <a:rPr lang="ti-ET" sz="900">
                <a:latin typeface="Helvetica Light" panose="020B0403020202020204" pitchFamily="34" charset="0"/>
              </a:rPr>
              <a:t> ጉዕዞ ሓለዋ-ድሕነት</a:t>
            </a:r>
          </a:p>
        </p:txBody>
      </p:sp>
      <p:sp>
        <p:nvSpPr>
          <p:cNvPr id="8" name="TextBox 7">
            <a:extLst>
              <a:ext uri="{FF2B5EF4-FFF2-40B4-BE49-F238E27FC236}">
                <a16:creationId xmlns:a16="http://schemas.microsoft.com/office/drawing/2014/main" id="{61352340-A4E9-4143-9AF1-F6081372BE9D}"/>
              </a:ext>
            </a:extLst>
          </p:cNvPr>
          <p:cNvSpPr txBox="1"/>
          <p:nvPr/>
        </p:nvSpPr>
        <p:spPr>
          <a:xfrm>
            <a:off x="611185" y="1244050"/>
            <a:ext cx="4572000" cy="400110"/>
          </a:xfrm>
          <a:prstGeom prst="rect">
            <a:avLst/>
          </a:prstGeom>
          <a:noFill/>
        </p:spPr>
        <p:txBody>
          <a:bodyPr wrap="square" rtlCol="0">
            <a:spAutoFit/>
          </a:bodyPr>
          <a:lstStyle/>
          <a:p>
            <a:pPr rtl="0"/>
            <a:r>
              <a:rPr lang="ti-ET" sz="2000">
                <a:solidFill>
                  <a:srgbClr val="283A51"/>
                </a:solidFill>
                <a:latin typeface="Helvetica Light" panose="020B0403020202020204"/>
              </a:rPr>
              <a:t>ሰብኣዊ ጸጋታት</a:t>
            </a:r>
          </a:p>
        </p:txBody>
      </p:sp>
      <p:pic>
        <p:nvPicPr>
          <p:cNvPr id="4" name="Graphic 3" descr="Arrow circle">
            <a:extLst>
              <a:ext uri="{FF2B5EF4-FFF2-40B4-BE49-F238E27FC236}">
                <a16:creationId xmlns:a16="http://schemas.microsoft.com/office/drawing/2014/main" id="{2CE4B1D6-0A1F-43D6-B750-ECD53FCF4627}"/>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583457" y="1685058"/>
            <a:ext cx="861671" cy="861671"/>
          </a:xfrm>
          <a:prstGeom prst="rect">
            <a:avLst/>
          </a:prstGeom>
        </p:spPr>
      </p:pic>
      <p:pic>
        <p:nvPicPr>
          <p:cNvPr id="11" name="Graphic 10" descr="Warning">
            <a:extLst>
              <a:ext uri="{FF2B5EF4-FFF2-40B4-BE49-F238E27FC236}">
                <a16:creationId xmlns:a16="http://schemas.microsoft.com/office/drawing/2014/main" id="{B5CBD0C8-0C8F-4D48-978A-26FEB1CAE0C1}"/>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649769" y="3909033"/>
            <a:ext cx="728313" cy="728313"/>
          </a:xfrm>
          <a:prstGeom prst="rect">
            <a:avLst/>
          </a:prstGeom>
        </p:spPr>
      </p:pic>
      <p:pic>
        <p:nvPicPr>
          <p:cNvPr id="13" name="Graphic 12" descr="Binoculars">
            <a:extLst>
              <a:ext uri="{FF2B5EF4-FFF2-40B4-BE49-F238E27FC236}">
                <a16:creationId xmlns:a16="http://schemas.microsoft.com/office/drawing/2014/main" id="{77AC07BF-BF23-4B56-88C7-B65B16097717}"/>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649769" y="2722850"/>
            <a:ext cx="728313" cy="728313"/>
          </a:xfrm>
          <a:prstGeom prst="rect">
            <a:avLst/>
          </a:prstGeom>
        </p:spPr>
      </p:pic>
      <p:pic>
        <p:nvPicPr>
          <p:cNvPr id="9" name="Graphic 8" descr="Future">
            <a:extLst>
              <a:ext uri="{FF2B5EF4-FFF2-40B4-BE49-F238E27FC236}">
                <a16:creationId xmlns:a16="http://schemas.microsoft.com/office/drawing/2014/main" id="{AFEE284C-4C4B-42C3-8D3E-D31902E4FEE5}"/>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649769" y="5175758"/>
            <a:ext cx="728313" cy="728313"/>
          </a:xfrm>
          <a:prstGeom prst="rect">
            <a:avLst/>
          </a:prstGeom>
        </p:spPr>
      </p:pic>
    </p:spTree>
    <p:extLst>
      <p:ext uri="{BB962C8B-B14F-4D97-AF65-F5344CB8AC3E}">
        <p14:creationId xmlns:p14="http://schemas.microsoft.com/office/powerpoint/2010/main" val="234267537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11188" y="255600"/>
            <a:ext cx="8218488" cy="691200"/>
          </a:xfrm>
        </p:spPr>
        <p:txBody>
          <a:bodyPr rtlCol="0"/>
          <a:lstStyle/>
          <a:p>
            <a:pPr rtl="0"/>
            <a:r>
              <a:rPr lang="ti-ET"/>
              <a:t>3. ንሓለዋ-ድሕነት ዘድሊ ነገር እንታይ እዩ?</a:t>
            </a:r>
          </a:p>
        </p:txBody>
      </p:sp>
      <p:sp>
        <p:nvSpPr>
          <p:cNvPr id="5" name="Text Placeholder 4"/>
          <p:cNvSpPr>
            <a:spLocks noGrp="1"/>
          </p:cNvSpPr>
          <p:nvPr>
            <p:ph idx="1"/>
          </p:nvPr>
        </p:nvSpPr>
        <p:spPr>
          <a:xfrm>
            <a:off x="611191" y="1440000"/>
            <a:ext cx="3893291" cy="521322"/>
          </a:xfrm>
        </p:spPr>
        <p:txBody>
          <a:bodyPr rtlCol="0">
            <a:normAutofit/>
          </a:bodyPr>
          <a:lstStyle/>
          <a:p>
            <a:pPr rtl="0"/>
            <a:r>
              <a:rPr lang="ti-ET">
                <a:solidFill>
                  <a:srgbClr val="283A51"/>
                </a:solidFill>
              </a:rPr>
              <a:t>ውሑስ ፕሮግራማት</a:t>
            </a:r>
          </a:p>
          <a:p>
            <a:pPr marL="0" lvl="2" indent="0" rtl="0">
              <a:buNone/>
            </a:pPr>
            <a:endParaRPr lang="en-GB" sz="1900" dirty="0">
              <a:solidFill>
                <a:srgbClr val="283A51"/>
              </a:solidFill>
            </a:endParaRPr>
          </a:p>
          <a:p>
            <a:pPr lvl="2" rtl="0"/>
            <a:endParaRPr lang="en-GB" dirty="0"/>
          </a:p>
        </p:txBody>
      </p:sp>
      <p:sp>
        <p:nvSpPr>
          <p:cNvPr id="2" name="Slide Number Placeholder 1">
            <a:extLst>
              <a:ext uri="{FF2B5EF4-FFF2-40B4-BE49-F238E27FC236}">
                <a16:creationId xmlns:a16="http://schemas.microsoft.com/office/drawing/2014/main" id="{3F16621C-A310-4B10-B270-945FA241204C}"/>
              </a:ext>
            </a:extLst>
          </p:cNvPr>
          <p:cNvSpPr>
            <a:spLocks noGrp="1"/>
          </p:cNvSpPr>
          <p:nvPr>
            <p:ph type="sldNum" sz="quarter" idx="4"/>
          </p:nvPr>
        </p:nvSpPr>
        <p:spPr/>
        <p:txBody>
          <a:bodyPr rtlCol="0"/>
          <a:lstStyle/>
          <a:p>
            <a:pPr rtl="0"/>
            <a:endParaRPr lang="en-US" dirty="0">
              <a:latin typeface="Helvetica" pitchFamily="2" charset="0"/>
            </a:endParaRPr>
          </a:p>
          <a:p>
            <a:pPr rtl="0"/>
            <a:fld id="{4FD9013D-92AD-C643-96A8-EBFE9D29F7C2}" type="slidenum">
              <a:rPr lang="en-US" sz="900">
                <a:latin typeface="Helvetica Light" panose="020B0403020202020204" pitchFamily="34" charset="0"/>
              </a:rPr>
              <a:pPr/>
              <a:t>24</a:t>
            </a:fld>
            <a:r>
              <a:rPr lang="ti-ET" sz="900">
                <a:latin typeface="Helvetica Light" panose="020B0403020202020204" pitchFamily="34" charset="0"/>
              </a:rPr>
              <a:t> </a:t>
            </a:r>
            <a:r>
              <a:rPr lang="ti-ET" sz="900">
                <a:solidFill>
                  <a:schemeClr val="bg2"/>
                </a:solidFill>
                <a:latin typeface="Helvetica Light" panose="020B0403020202020204" pitchFamily="34" charset="0"/>
              </a:rPr>
              <a:t>|</a:t>
            </a:r>
            <a:r>
              <a:rPr lang="ti-ET" sz="900">
                <a:latin typeface="Helvetica Light" panose="020B0403020202020204" pitchFamily="34" charset="0"/>
              </a:rPr>
              <a:t> ጉዕዞ ሓለዋ-ድሕነት</a:t>
            </a:r>
          </a:p>
        </p:txBody>
      </p:sp>
      <p:pic>
        <p:nvPicPr>
          <p:cNvPr id="4" name="Picture 3" descr="Diagram&#10;&#10;Description automatically generated">
            <a:extLst>
              <a:ext uri="{FF2B5EF4-FFF2-40B4-BE49-F238E27FC236}">
                <a16:creationId xmlns:a16="http://schemas.microsoft.com/office/drawing/2014/main" id="{48E90DE0-DF06-408B-A0A8-0F6C481F3B4D}"/>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611188" y="2975844"/>
            <a:ext cx="3893291" cy="2595527"/>
          </a:xfrm>
          <a:prstGeom prst="rect">
            <a:avLst/>
          </a:prstGeom>
        </p:spPr>
      </p:pic>
      <p:sp>
        <p:nvSpPr>
          <p:cNvPr id="8" name="TextBox 7">
            <a:extLst>
              <a:ext uri="{FF2B5EF4-FFF2-40B4-BE49-F238E27FC236}">
                <a16:creationId xmlns:a16="http://schemas.microsoft.com/office/drawing/2014/main" id="{1A845E6B-1F98-4A01-8B3C-791DEED6254F}"/>
              </a:ext>
            </a:extLst>
          </p:cNvPr>
          <p:cNvSpPr txBox="1"/>
          <p:nvPr/>
        </p:nvSpPr>
        <p:spPr>
          <a:xfrm>
            <a:off x="498339" y="1961322"/>
            <a:ext cx="8034470" cy="1200329"/>
          </a:xfrm>
          <a:prstGeom prst="rect">
            <a:avLst/>
          </a:prstGeom>
          <a:noFill/>
        </p:spPr>
        <p:txBody>
          <a:bodyPr wrap="square" rtlCol="0">
            <a:spAutoFit/>
          </a:bodyPr>
          <a:lstStyle/>
          <a:p>
            <a:r>
              <a:rPr lang="en-US" dirty="0" err="1"/>
              <a:t>ፀገማት</a:t>
            </a:r>
            <a:r>
              <a:rPr lang="en-US" dirty="0"/>
              <a:t> </a:t>
            </a:r>
            <a:r>
              <a:rPr lang="en-US" dirty="0" err="1"/>
              <a:t>ሓለዋ-ድሕንነት</a:t>
            </a:r>
            <a:r>
              <a:rPr lang="en-US" dirty="0"/>
              <a:t> </a:t>
            </a:r>
            <a:r>
              <a:rPr lang="en-US" dirty="0" err="1"/>
              <a:t>ብግቡእ</a:t>
            </a:r>
            <a:r>
              <a:rPr lang="en-US" dirty="0"/>
              <a:t> </a:t>
            </a:r>
            <a:r>
              <a:rPr lang="en-US" dirty="0" err="1"/>
              <a:t>ኣብ</a:t>
            </a:r>
            <a:r>
              <a:rPr lang="en-US" dirty="0"/>
              <a:t> </a:t>
            </a:r>
            <a:r>
              <a:rPr lang="en-US" dirty="0" err="1"/>
              <a:t>ዘይተዳለወ</a:t>
            </a:r>
            <a:r>
              <a:rPr lang="en-US" dirty="0"/>
              <a:t> </a:t>
            </a:r>
            <a:r>
              <a:rPr lang="en-US" dirty="0" err="1"/>
              <a:t>ፕሮግራማት</a:t>
            </a:r>
            <a:r>
              <a:rPr lang="en-US" dirty="0"/>
              <a:t> </a:t>
            </a:r>
            <a:r>
              <a:rPr lang="en-US" dirty="0" err="1"/>
              <a:t>ወይ</a:t>
            </a:r>
            <a:r>
              <a:rPr lang="en-US" dirty="0"/>
              <a:t> </a:t>
            </a:r>
            <a:r>
              <a:rPr lang="en-US" dirty="0" err="1"/>
              <a:t>ሰራሕተኛታት</a:t>
            </a:r>
            <a:r>
              <a:rPr lang="en-US" dirty="0"/>
              <a:t> </a:t>
            </a:r>
            <a:r>
              <a:rPr lang="en-US" dirty="0" err="1"/>
              <a:t>ፕሮግራም</a:t>
            </a:r>
            <a:r>
              <a:rPr lang="en-US" dirty="0"/>
              <a:t>፡ </a:t>
            </a:r>
            <a:r>
              <a:rPr lang="en-US" dirty="0" err="1"/>
              <a:t>ንሓደጋታት</a:t>
            </a:r>
            <a:r>
              <a:rPr lang="en-US" dirty="0"/>
              <a:t> </a:t>
            </a:r>
            <a:r>
              <a:rPr lang="en-US" dirty="0" err="1"/>
              <a:t>ሓለዋ-ድሕነት</a:t>
            </a:r>
            <a:r>
              <a:rPr lang="en-US" dirty="0"/>
              <a:t> </a:t>
            </a:r>
            <a:r>
              <a:rPr lang="en-US" dirty="0" err="1"/>
              <a:t>ጥንቁቕ</a:t>
            </a:r>
            <a:r>
              <a:rPr lang="en-US" dirty="0"/>
              <a:t> </a:t>
            </a:r>
            <a:r>
              <a:rPr lang="en-US" dirty="0" err="1"/>
              <a:t>ዝኾነ</a:t>
            </a:r>
            <a:r>
              <a:rPr lang="en-US" dirty="0"/>
              <a:t> </a:t>
            </a:r>
            <a:r>
              <a:rPr lang="en-US" dirty="0" err="1"/>
              <a:t>ግምት</a:t>
            </a:r>
            <a:r>
              <a:rPr lang="en-US" dirty="0"/>
              <a:t> </a:t>
            </a:r>
            <a:r>
              <a:rPr lang="en-US" dirty="0" err="1"/>
              <a:t>ኣብ</a:t>
            </a:r>
            <a:r>
              <a:rPr lang="en-US" dirty="0"/>
              <a:t> </a:t>
            </a:r>
            <a:r>
              <a:rPr lang="en-US" dirty="0" err="1"/>
              <a:t>ዘይሃብሉ</a:t>
            </a:r>
            <a:r>
              <a:rPr lang="en-US" dirty="0"/>
              <a:t> </a:t>
            </a:r>
            <a:r>
              <a:rPr lang="en-US" dirty="0" err="1"/>
              <a:t>ፕሮግራማት</a:t>
            </a:r>
            <a:r>
              <a:rPr lang="en-US" dirty="0"/>
              <a:t> </a:t>
            </a:r>
            <a:r>
              <a:rPr lang="en-US" dirty="0" err="1"/>
              <a:t>ኣዝዩ</a:t>
            </a:r>
            <a:r>
              <a:rPr lang="en-US" dirty="0"/>
              <a:t> </a:t>
            </a:r>
            <a:r>
              <a:rPr lang="en-US" dirty="0" err="1"/>
              <a:t>ግኑን</a:t>
            </a:r>
            <a:r>
              <a:rPr lang="en-US" dirty="0"/>
              <a:t> </a:t>
            </a:r>
            <a:r>
              <a:rPr lang="en-US" dirty="0" err="1"/>
              <a:t>እዩ</a:t>
            </a:r>
            <a:r>
              <a:rPr lang="en-US" dirty="0"/>
              <a:t>።</a:t>
            </a:r>
            <a:endParaRPr lang="en-US" sz="1100" dirty="0"/>
          </a:p>
          <a:p>
            <a:pPr lvl="2" rtl="0"/>
            <a:endParaRPr lang="en-GB" sz="1800" dirty="0">
              <a:solidFill>
                <a:srgbClr val="283A51"/>
              </a:solidFill>
            </a:endParaRPr>
          </a:p>
          <a:p>
            <a:pPr rtl="0"/>
            <a:endParaRPr lang="en-GB" dirty="0"/>
          </a:p>
        </p:txBody>
      </p:sp>
      <p:sp>
        <p:nvSpPr>
          <p:cNvPr id="9" name="TextBox 8">
            <a:extLst>
              <a:ext uri="{FF2B5EF4-FFF2-40B4-BE49-F238E27FC236}">
                <a16:creationId xmlns:a16="http://schemas.microsoft.com/office/drawing/2014/main" id="{7A0C4DFB-A2E6-4313-A035-4C6C6E8C2375}"/>
              </a:ext>
            </a:extLst>
          </p:cNvPr>
          <p:cNvSpPr txBox="1"/>
          <p:nvPr/>
        </p:nvSpPr>
        <p:spPr>
          <a:xfrm>
            <a:off x="4720432" y="2883511"/>
            <a:ext cx="4109244" cy="2862322"/>
          </a:xfrm>
          <a:prstGeom prst="rect">
            <a:avLst/>
          </a:prstGeom>
          <a:noFill/>
        </p:spPr>
        <p:txBody>
          <a:bodyPr wrap="square" rtlCol="0">
            <a:spAutoFit/>
          </a:bodyPr>
          <a:lstStyle/>
          <a:p>
            <a:r>
              <a:rPr lang="en-US" dirty="0" err="1"/>
              <a:t>ትካላት</a:t>
            </a:r>
            <a:r>
              <a:rPr lang="en-US" dirty="0"/>
              <a:t> </a:t>
            </a:r>
            <a:r>
              <a:rPr lang="en-US" dirty="0" err="1"/>
              <a:t>ኣብ</a:t>
            </a:r>
            <a:r>
              <a:rPr lang="en-US" dirty="0"/>
              <a:t> </a:t>
            </a:r>
            <a:r>
              <a:rPr lang="en-US" dirty="0" err="1"/>
              <a:t>ግዜ</a:t>
            </a:r>
            <a:r>
              <a:rPr lang="en-US" dirty="0"/>
              <a:t> </a:t>
            </a:r>
            <a:r>
              <a:rPr lang="en-US" dirty="0" err="1"/>
              <a:t>ምድላው</a:t>
            </a:r>
            <a:r>
              <a:rPr lang="en-US" dirty="0"/>
              <a:t>፣ </a:t>
            </a:r>
            <a:r>
              <a:rPr lang="en-US" dirty="0" err="1"/>
              <a:t>ምክያድን</a:t>
            </a:r>
            <a:r>
              <a:rPr lang="en-US" dirty="0"/>
              <a:t> </a:t>
            </a:r>
            <a:r>
              <a:rPr lang="en-US" dirty="0" err="1"/>
              <a:t>ምግምጋምን</a:t>
            </a:r>
            <a:r>
              <a:rPr lang="en-US" dirty="0"/>
              <a:t> </a:t>
            </a:r>
            <a:r>
              <a:rPr lang="en-US" dirty="0" err="1"/>
              <a:t>ፕሮግራማት</a:t>
            </a:r>
            <a:r>
              <a:rPr lang="en-US" dirty="0"/>
              <a:t> </a:t>
            </a:r>
            <a:r>
              <a:rPr lang="en-US" dirty="0" err="1"/>
              <a:t>ኣጋጣሚታትን</a:t>
            </a:r>
            <a:r>
              <a:rPr lang="en-US" dirty="0"/>
              <a:t> </a:t>
            </a:r>
            <a:r>
              <a:rPr lang="en-US" dirty="0" err="1"/>
              <a:t>ንጥፈታትን</a:t>
            </a:r>
            <a:r>
              <a:rPr lang="en-US" dirty="0"/>
              <a:t> </a:t>
            </a:r>
            <a:r>
              <a:rPr lang="en-US" dirty="0" err="1"/>
              <a:t>ብዛዕባ</a:t>
            </a:r>
            <a:r>
              <a:rPr lang="en-US" dirty="0"/>
              <a:t> </a:t>
            </a:r>
            <a:r>
              <a:rPr lang="en-US" dirty="0" err="1"/>
              <a:t>ዝህሉ</a:t>
            </a:r>
            <a:r>
              <a:rPr lang="en-US" dirty="0"/>
              <a:t> </a:t>
            </a:r>
            <a:r>
              <a:rPr lang="en-US" dirty="0" err="1"/>
              <a:t>ሓለዋ-ድሕነት</a:t>
            </a:r>
            <a:r>
              <a:rPr lang="en-US" dirty="0"/>
              <a:t> </a:t>
            </a:r>
            <a:r>
              <a:rPr lang="en-US" dirty="0" err="1"/>
              <a:t>ኣመልኪተን</a:t>
            </a:r>
            <a:r>
              <a:rPr lang="en-US" dirty="0"/>
              <a:t> </a:t>
            </a:r>
            <a:r>
              <a:rPr lang="en-US" dirty="0" err="1"/>
              <a:t>ክሓስባ</a:t>
            </a:r>
            <a:r>
              <a:rPr lang="en-US" dirty="0"/>
              <a:t> </a:t>
            </a:r>
            <a:r>
              <a:rPr lang="en-US" dirty="0" err="1"/>
              <a:t>የድልየን</a:t>
            </a:r>
            <a:r>
              <a:rPr lang="en-US" dirty="0"/>
              <a:t> </a:t>
            </a:r>
            <a:r>
              <a:rPr lang="en-US" dirty="0" err="1"/>
              <a:t>እዩ</a:t>
            </a:r>
            <a:r>
              <a:rPr lang="en-US" dirty="0"/>
              <a:t>። </a:t>
            </a:r>
            <a:r>
              <a:rPr lang="en-US" dirty="0" err="1"/>
              <a:t>ንኣብነት</a:t>
            </a:r>
            <a:r>
              <a:rPr lang="en-US" dirty="0"/>
              <a:t>፥ </a:t>
            </a:r>
            <a:r>
              <a:rPr lang="en-US" dirty="0" err="1"/>
              <a:t>ውሑስ</a:t>
            </a:r>
            <a:r>
              <a:rPr lang="en-US" dirty="0"/>
              <a:t> </a:t>
            </a:r>
            <a:r>
              <a:rPr lang="en-US" dirty="0" err="1"/>
              <a:t>ፕሮግራማት</a:t>
            </a:r>
            <a:r>
              <a:rPr lang="en-US" dirty="0"/>
              <a:t> </a:t>
            </a:r>
            <a:r>
              <a:rPr lang="en-US" dirty="0" err="1"/>
              <a:t>ኣብ</a:t>
            </a:r>
            <a:r>
              <a:rPr lang="en-US" dirty="0"/>
              <a:t> </a:t>
            </a:r>
            <a:r>
              <a:rPr lang="en-US" dirty="0" err="1"/>
              <a:t>እተፈላለየ</a:t>
            </a:r>
            <a:r>
              <a:rPr lang="en-US" dirty="0"/>
              <a:t> </a:t>
            </a:r>
            <a:r>
              <a:rPr lang="en-US" dirty="0" err="1"/>
              <a:t>ፅላታት</a:t>
            </a:r>
            <a:r>
              <a:rPr lang="en-US" dirty="0"/>
              <a:t> </a:t>
            </a:r>
            <a:r>
              <a:rPr lang="en-US" dirty="0" err="1"/>
              <a:t>ንምድላውን</a:t>
            </a:r>
            <a:r>
              <a:rPr lang="en-US" dirty="0"/>
              <a:t> </a:t>
            </a:r>
            <a:r>
              <a:rPr lang="en-US" dirty="0" err="1"/>
              <a:t>ንምክያድን</a:t>
            </a:r>
            <a:r>
              <a:rPr lang="en-US" dirty="0"/>
              <a:t> </a:t>
            </a:r>
            <a:r>
              <a:rPr lang="en-US" dirty="0" err="1"/>
              <a:t>ዘድሊ</a:t>
            </a:r>
            <a:r>
              <a:rPr lang="en-US" dirty="0"/>
              <a:t> </a:t>
            </a:r>
            <a:r>
              <a:rPr lang="en-US" dirty="0" err="1"/>
              <a:t>እንታይ</a:t>
            </a:r>
            <a:r>
              <a:rPr lang="en-US" dirty="0"/>
              <a:t> </a:t>
            </a:r>
            <a:r>
              <a:rPr lang="en-US" dirty="0" err="1"/>
              <a:t>ምዃኑ</a:t>
            </a:r>
            <a:r>
              <a:rPr lang="en-US" dirty="0"/>
              <a:t> </a:t>
            </a:r>
            <a:r>
              <a:rPr lang="en-US" dirty="0" err="1"/>
              <a:t>ዘብርህ</a:t>
            </a:r>
            <a:r>
              <a:rPr lang="en-US" dirty="0"/>
              <a:t> </a:t>
            </a:r>
            <a:r>
              <a:rPr lang="en-US" dirty="0" err="1"/>
              <a:t>መምርሒ-መፅሓፍ</a:t>
            </a:r>
            <a:r>
              <a:rPr lang="en-US" dirty="0"/>
              <a:t> </a:t>
            </a:r>
            <a:r>
              <a:rPr lang="en-US" dirty="0" err="1"/>
              <a:t>ስፈር</a:t>
            </a:r>
            <a:r>
              <a:rPr lang="en-US" dirty="0"/>
              <a:t> (Sphere Handbook)፡ </a:t>
            </a:r>
            <a:r>
              <a:rPr lang="en-US" dirty="0" err="1"/>
              <a:t>ዝተሓተ</a:t>
            </a:r>
            <a:r>
              <a:rPr lang="en-US" dirty="0"/>
              <a:t> </a:t>
            </a:r>
            <a:r>
              <a:rPr lang="en-US" dirty="0" err="1"/>
              <a:t>መልክዒታት</a:t>
            </a:r>
            <a:r>
              <a:rPr lang="en-US" dirty="0"/>
              <a:t> </a:t>
            </a:r>
            <a:r>
              <a:rPr lang="en-US" dirty="0" err="1"/>
              <a:t>ሓለዋ</a:t>
            </a:r>
            <a:r>
              <a:rPr lang="en-US" dirty="0"/>
              <a:t> </a:t>
            </a:r>
            <a:r>
              <a:rPr lang="en-US" dirty="0" err="1"/>
              <a:t>ቆልዑ</a:t>
            </a:r>
            <a:r>
              <a:rPr lang="en-US" dirty="0"/>
              <a:t> </a:t>
            </a:r>
            <a:r>
              <a:rPr lang="en-US" dirty="0" err="1"/>
              <a:t>ኣብ</a:t>
            </a:r>
            <a:r>
              <a:rPr lang="en-US" dirty="0"/>
              <a:t> </a:t>
            </a:r>
            <a:r>
              <a:rPr lang="en-US" dirty="0" err="1"/>
              <a:t>ሰብኣዊ</a:t>
            </a:r>
            <a:r>
              <a:rPr lang="en-US" dirty="0"/>
              <a:t> </a:t>
            </a:r>
            <a:r>
              <a:rPr lang="en-US" dirty="0" err="1"/>
              <a:t>ግብረመልሲ</a:t>
            </a:r>
            <a:r>
              <a:rPr lang="en-US" dirty="0"/>
              <a:t>፡ </a:t>
            </a:r>
            <a:r>
              <a:rPr lang="en-US" dirty="0" err="1"/>
              <a:t>ከምኡውን</a:t>
            </a:r>
            <a:r>
              <a:rPr lang="en-US" dirty="0"/>
              <a:t> </a:t>
            </a:r>
            <a:r>
              <a:rPr lang="en-US" dirty="0" err="1"/>
              <a:t>መሳለጥያታት</a:t>
            </a:r>
            <a:r>
              <a:rPr lang="en-US" dirty="0"/>
              <a:t> </a:t>
            </a:r>
            <a:r>
              <a:rPr lang="en-US" dirty="0" err="1"/>
              <a:t>መምርሒ</a:t>
            </a:r>
            <a:r>
              <a:rPr lang="en-US" dirty="0"/>
              <a:t> </a:t>
            </a:r>
            <a:r>
              <a:rPr lang="en-US" dirty="0" err="1"/>
              <a:t>ትካል</a:t>
            </a:r>
            <a:r>
              <a:rPr lang="en-US" dirty="0"/>
              <a:t>።</a:t>
            </a:r>
          </a:p>
          <a:p>
            <a:pPr rtl="0"/>
            <a:endParaRPr lang="en-GB" dirty="0"/>
          </a:p>
        </p:txBody>
      </p:sp>
      <p:sp>
        <p:nvSpPr>
          <p:cNvPr id="3" name="TextBox 2">
            <a:extLst>
              <a:ext uri="{FF2B5EF4-FFF2-40B4-BE49-F238E27FC236}">
                <a16:creationId xmlns:a16="http://schemas.microsoft.com/office/drawing/2014/main" id="{7D0411BF-0A22-4FD5-837F-B34D561557C2}"/>
              </a:ext>
            </a:extLst>
          </p:cNvPr>
          <p:cNvSpPr txBox="1"/>
          <p:nvPr/>
        </p:nvSpPr>
        <p:spPr>
          <a:xfrm>
            <a:off x="611187" y="5571371"/>
            <a:ext cx="3245917" cy="276999"/>
          </a:xfrm>
          <a:prstGeom prst="rect">
            <a:avLst/>
          </a:prstGeom>
          <a:noFill/>
        </p:spPr>
        <p:txBody>
          <a:bodyPr wrap="square" rtlCol="0">
            <a:spAutoFit/>
          </a:bodyPr>
          <a:lstStyle/>
          <a:p>
            <a:pPr rtl="0"/>
            <a:r>
              <a:rPr lang="ti-ET" sz="1200"/>
              <a:t>ስእሊ ብኦዲል መይላን (Odile Meylan)</a:t>
            </a:r>
            <a:endParaRPr lang="en-GB" sz="1200" dirty="0"/>
          </a:p>
        </p:txBody>
      </p:sp>
    </p:spTree>
    <p:extLst>
      <p:ext uri="{BB962C8B-B14F-4D97-AF65-F5344CB8AC3E}">
        <p14:creationId xmlns:p14="http://schemas.microsoft.com/office/powerpoint/2010/main" val="50716117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11188" y="255600"/>
            <a:ext cx="8218488" cy="691200"/>
          </a:xfrm>
        </p:spPr>
        <p:txBody>
          <a:bodyPr rtlCol="0"/>
          <a:lstStyle/>
          <a:p>
            <a:pPr rtl="0"/>
            <a:r>
              <a:rPr lang="ti-ET"/>
              <a:t>3. ንሓለዋ-ድሕነት ዘድሊ ነገር እንታይ እዩ?</a:t>
            </a:r>
          </a:p>
        </p:txBody>
      </p:sp>
      <p:sp>
        <p:nvSpPr>
          <p:cNvPr id="5" name="Text Placeholder 4"/>
          <p:cNvSpPr>
            <a:spLocks noGrp="1"/>
          </p:cNvSpPr>
          <p:nvPr>
            <p:ph idx="1"/>
          </p:nvPr>
        </p:nvSpPr>
        <p:spPr>
          <a:xfrm>
            <a:off x="611190" y="1440000"/>
            <a:ext cx="7921625" cy="547826"/>
          </a:xfrm>
        </p:spPr>
        <p:txBody>
          <a:bodyPr rtlCol="0">
            <a:normAutofit/>
          </a:bodyPr>
          <a:lstStyle/>
          <a:p>
            <a:pPr rtl="0"/>
            <a:r>
              <a:rPr lang="ti-ET">
                <a:solidFill>
                  <a:srgbClr val="283A51"/>
                </a:solidFill>
              </a:rPr>
              <a:t>መራኸቢ ብዙሃንን ርክባትን</a:t>
            </a:r>
          </a:p>
          <a:p>
            <a:pPr marL="0" lvl="2" indent="0" rtl="0">
              <a:buNone/>
            </a:pPr>
            <a:endParaRPr lang="en-GB" dirty="0">
              <a:solidFill>
                <a:srgbClr val="283A51"/>
              </a:solidFill>
            </a:endParaRPr>
          </a:p>
        </p:txBody>
      </p:sp>
      <p:sp>
        <p:nvSpPr>
          <p:cNvPr id="2" name="Slide Number Placeholder 1">
            <a:extLst>
              <a:ext uri="{FF2B5EF4-FFF2-40B4-BE49-F238E27FC236}">
                <a16:creationId xmlns:a16="http://schemas.microsoft.com/office/drawing/2014/main" id="{3F16621C-A310-4B10-B270-945FA241204C}"/>
              </a:ext>
            </a:extLst>
          </p:cNvPr>
          <p:cNvSpPr>
            <a:spLocks noGrp="1"/>
          </p:cNvSpPr>
          <p:nvPr>
            <p:ph type="sldNum" sz="quarter" idx="4"/>
          </p:nvPr>
        </p:nvSpPr>
        <p:spPr>
          <a:xfrm>
            <a:off x="611188" y="6231230"/>
            <a:ext cx="2133600" cy="365125"/>
          </a:xfrm>
        </p:spPr>
        <p:txBody>
          <a:bodyPr rtlCol="0"/>
          <a:lstStyle/>
          <a:p>
            <a:pPr rtl="0"/>
            <a:endParaRPr lang="en-US" dirty="0">
              <a:latin typeface="Helvetica" pitchFamily="2" charset="0"/>
            </a:endParaRPr>
          </a:p>
          <a:p>
            <a:pPr rtl="0"/>
            <a:fld id="{4FD9013D-92AD-C643-96A8-EBFE9D29F7C2}" type="slidenum">
              <a:rPr lang="en-US" sz="900">
                <a:latin typeface="Helvetica Light" panose="020B0403020202020204" pitchFamily="34" charset="0"/>
              </a:rPr>
              <a:pPr/>
              <a:t>25</a:t>
            </a:fld>
            <a:r>
              <a:rPr lang="ti-ET" sz="900">
                <a:latin typeface="Helvetica Light" panose="020B0403020202020204" pitchFamily="34" charset="0"/>
              </a:rPr>
              <a:t> </a:t>
            </a:r>
            <a:r>
              <a:rPr lang="ti-ET" sz="900">
                <a:solidFill>
                  <a:schemeClr val="bg2"/>
                </a:solidFill>
                <a:latin typeface="Helvetica Light" panose="020B0403020202020204" pitchFamily="34" charset="0"/>
              </a:rPr>
              <a:t>|</a:t>
            </a:r>
            <a:r>
              <a:rPr lang="ti-ET" sz="900">
                <a:latin typeface="Helvetica Light" panose="020B0403020202020204" pitchFamily="34" charset="0"/>
              </a:rPr>
              <a:t> ጉዕዞ ሓለዋ-ድሕነት</a:t>
            </a:r>
          </a:p>
        </p:txBody>
      </p:sp>
      <p:pic>
        <p:nvPicPr>
          <p:cNvPr id="4" name="Graphic 3" descr="Video camera">
            <a:extLst>
              <a:ext uri="{FF2B5EF4-FFF2-40B4-BE49-F238E27FC236}">
                <a16:creationId xmlns:a16="http://schemas.microsoft.com/office/drawing/2014/main" id="{B583C939-8845-4699-A5E2-57773B16AA1D}"/>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611188" y="2023826"/>
            <a:ext cx="914400" cy="914400"/>
          </a:xfrm>
          <a:prstGeom prst="rect">
            <a:avLst/>
          </a:prstGeom>
        </p:spPr>
      </p:pic>
      <p:sp>
        <p:nvSpPr>
          <p:cNvPr id="8" name="TextBox 7">
            <a:extLst>
              <a:ext uri="{FF2B5EF4-FFF2-40B4-BE49-F238E27FC236}">
                <a16:creationId xmlns:a16="http://schemas.microsoft.com/office/drawing/2014/main" id="{0AA584D3-B8A2-477A-99B0-7F97925931B9}"/>
              </a:ext>
            </a:extLst>
          </p:cNvPr>
          <p:cNvSpPr txBox="1"/>
          <p:nvPr/>
        </p:nvSpPr>
        <p:spPr>
          <a:xfrm>
            <a:off x="1781625" y="2077280"/>
            <a:ext cx="6584745" cy="3493264"/>
          </a:xfrm>
          <a:prstGeom prst="rect">
            <a:avLst/>
          </a:prstGeom>
          <a:noFill/>
        </p:spPr>
        <p:txBody>
          <a:bodyPr wrap="square" rtlCol="0">
            <a:spAutoFit/>
          </a:bodyPr>
          <a:lstStyle/>
          <a:p>
            <a:r>
              <a:rPr lang="en-US" dirty="0" err="1"/>
              <a:t>ማሕተም</a:t>
            </a:r>
            <a:r>
              <a:rPr lang="en-US" dirty="0"/>
              <a:t> </a:t>
            </a:r>
            <a:r>
              <a:rPr lang="en-US" dirty="0" err="1"/>
              <a:t>ስእልታትን</a:t>
            </a:r>
            <a:r>
              <a:rPr lang="en-US" dirty="0"/>
              <a:t> </a:t>
            </a:r>
            <a:r>
              <a:rPr lang="en-US" dirty="0" err="1"/>
              <a:t>ዛንታታትን</a:t>
            </a:r>
            <a:r>
              <a:rPr lang="en-US" dirty="0"/>
              <a:t> </a:t>
            </a:r>
            <a:r>
              <a:rPr lang="en-US" dirty="0" err="1"/>
              <a:t>ተሳተፍቲ</a:t>
            </a:r>
            <a:r>
              <a:rPr lang="en-US" dirty="0"/>
              <a:t> </a:t>
            </a:r>
            <a:r>
              <a:rPr lang="en-US" dirty="0" err="1"/>
              <a:t>ፕሮግራም</a:t>
            </a:r>
            <a:r>
              <a:rPr lang="en-US" dirty="0"/>
              <a:t> </a:t>
            </a:r>
            <a:r>
              <a:rPr lang="en-US" dirty="0" err="1"/>
              <a:t>ኣብ</a:t>
            </a:r>
            <a:r>
              <a:rPr lang="en-US" dirty="0"/>
              <a:t> </a:t>
            </a:r>
            <a:r>
              <a:rPr lang="en-US" dirty="0" err="1"/>
              <a:t>ዝኾነ</a:t>
            </a:r>
            <a:r>
              <a:rPr lang="en-US" dirty="0"/>
              <a:t> </a:t>
            </a:r>
            <a:r>
              <a:rPr lang="en-US" dirty="0" err="1"/>
              <a:t>ስራሕ</a:t>
            </a:r>
            <a:r>
              <a:rPr lang="en-US" dirty="0"/>
              <a:t> </a:t>
            </a:r>
            <a:r>
              <a:rPr lang="en-US" dirty="0" err="1"/>
              <a:t>ናይ</a:t>
            </a:r>
            <a:r>
              <a:rPr lang="en-US" dirty="0"/>
              <a:t> </a:t>
            </a:r>
            <a:r>
              <a:rPr lang="en-US" dirty="0" err="1"/>
              <a:t>ሓንቲ</a:t>
            </a:r>
            <a:r>
              <a:rPr lang="en-US" dirty="0"/>
              <a:t> </a:t>
            </a:r>
            <a:r>
              <a:rPr lang="en-US" dirty="0" err="1"/>
              <a:t>ትካል</a:t>
            </a:r>
            <a:r>
              <a:rPr lang="en-US" dirty="0"/>
              <a:t> </a:t>
            </a:r>
            <a:r>
              <a:rPr lang="en-US" dirty="0" err="1"/>
              <a:t>ኣገዳሲ</a:t>
            </a:r>
            <a:r>
              <a:rPr lang="en-US" dirty="0"/>
              <a:t> </a:t>
            </a:r>
            <a:r>
              <a:rPr lang="en-US" dirty="0" err="1"/>
              <a:t>ክፋል</a:t>
            </a:r>
            <a:r>
              <a:rPr lang="en-US" dirty="0"/>
              <a:t> </a:t>
            </a:r>
            <a:r>
              <a:rPr lang="en-US" dirty="0" err="1"/>
              <a:t>ኮይኑ</a:t>
            </a:r>
            <a:r>
              <a:rPr lang="en-US" dirty="0"/>
              <a:t> </a:t>
            </a:r>
            <a:r>
              <a:rPr lang="en-US" dirty="0" err="1"/>
              <a:t>እዚ</a:t>
            </a:r>
            <a:r>
              <a:rPr lang="en-US" dirty="0"/>
              <a:t> </a:t>
            </a:r>
            <a:r>
              <a:rPr lang="en-US" dirty="0" err="1"/>
              <a:t>ርክባት'ዚ</a:t>
            </a:r>
            <a:r>
              <a:rPr lang="en-US" dirty="0"/>
              <a:t> </a:t>
            </a:r>
            <a:r>
              <a:rPr lang="en-US" dirty="0" err="1"/>
              <a:t>ድማ</a:t>
            </a:r>
            <a:r>
              <a:rPr lang="en-US" dirty="0"/>
              <a:t> </a:t>
            </a:r>
            <a:r>
              <a:rPr lang="en-US" dirty="0" err="1"/>
              <a:t>ኣብቶም</a:t>
            </a:r>
            <a:r>
              <a:rPr lang="en-US" dirty="0"/>
              <a:t> </a:t>
            </a:r>
            <a:r>
              <a:rPr lang="en-US" dirty="0" err="1"/>
              <a:t>ዝሕግዝዎም</a:t>
            </a:r>
            <a:r>
              <a:rPr lang="en-US" dirty="0"/>
              <a:t> </a:t>
            </a:r>
            <a:r>
              <a:rPr lang="en-US" dirty="0" err="1"/>
              <a:t>ሰባት</a:t>
            </a:r>
            <a:r>
              <a:rPr lang="en-US" dirty="0"/>
              <a:t> </a:t>
            </a:r>
            <a:r>
              <a:rPr lang="en-US" dirty="0" err="1"/>
              <a:t>ተኽእሎታት</a:t>
            </a:r>
            <a:r>
              <a:rPr lang="en-US" dirty="0"/>
              <a:t> </a:t>
            </a:r>
            <a:r>
              <a:rPr lang="en-US" dirty="0" err="1"/>
              <a:t>ወይ</a:t>
            </a:r>
            <a:r>
              <a:rPr lang="en-US" dirty="0"/>
              <a:t> </a:t>
            </a:r>
            <a:r>
              <a:rPr lang="en-US" dirty="0" err="1"/>
              <a:t>ሓቀኛ</a:t>
            </a:r>
            <a:r>
              <a:rPr lang="en-US" dirty="0"/>
              <a:t> </a:t>
            </a:r>
            <a:r>
              <a:rPr lang="en-US" dirty="0" err="1"/>
              <a:t>ሓደጋታት</a:t>
            </a:r>
            <a:r>
              <a:rPr lang="en-US" dirty="0"/>
              <a:t> </a:t>
            </a:r>
            <a:r>
              <a:rPr lang="en-US" dirty="0" err="1"/>
              <a:t>ክፈጥር</a:t>
            </a:r>
            <a:r>
              <a:rPr lang="en-US" dirty="0"/>
              <a:t> </a:t>
            </a:r>
            <a:r>
              <a:rPr lang="en-US" dirty="0" err="1"/>
              <a:t>የብሉን</a:t>
            </a:r>
            <a:r>
              <a:rPr lang="en-US" dirty="0"/>
              <a:t>። </a:t>
            </a:r>
            <a:r>
              <a:rPr lang="en-US" dirty="0" err="1"/>
              <a:t>እዚ</a:t>
            </a:r>
            <a:r>
              <a:rPr lang="en-US" dirty="0"/>
              <a:t> </a:t>
            </a:r>
            <a:r>
              <a:rPr lang="en-US" dirty="0" err="1"/>
              <a:t>ርክባት</a:t>
            </a:r>
            <a:r>
              <a:rPr lang="en-US" dirty="0"/>
              <a:t> </a:t>
            </a:r>
            <a:r>
              <a:rPr lang="en-US" dirty="0" err="1"/>
              <a:t>ንመሰል</a:t>
            </a:r>
            <a:r>
              <a:rPr lang="en-US" dirty="0"/>
              <a:t> </a:t>
            </a:r>
            <a:r>
              <a:rPr lang="en-US" dirty="0" err="1"/>
              <a:t>ምስጢራውነትን</a:t>
            </a:r>
            <a:r>
              <a:rPr lang="en-US" dirty="0"/>
              <a:t> </a:t>
            </a:r>
            <a:r>
              <a:rPr lang="en-US" dirty="0" err="1"/>
              <a:t>ክብርን</a:t>
            </a:r>
            <a:r>
              <a:rPr lang="en-US" dirty="0"/>
              <a:t> </a:t>
            </a:r>
            <a:r>
              <a:rPr lang="en-US" dirty="0" err="1"/>
              <a:t>ክሕሉ</a:t>
            </a:r>
            <a:r>
              <a:rPr lang="en-US" dirty="0"/>
              <a:t> </a:t>
            </a:r>
            <a:r>
              <a:rPr lang="en-US" dirty="0" err="1"/>
              <a:t>ይግባእ</a:t>
            </a:r>
            <a:r>
              <a:rPr lang="en-US" dirty="0"/>
              <a:t>።</a:t>
            </a:r>
          </a:p>
          <a:p>
            <a:endParaRPr lang="en-US" sz="1100" dirty="0"/>
          </a:p>
          <a:p>
            <a:endParaRPr lang="en-US" sz="1100" dirty="0"/>
          </a:p>
          <a:p>
            <a:r>
              <a:rPr lang="en-US" dirty="0" err="1"/>
              <a:t>እቲ</a:t>
            </a:r>
            <a:r>
              <a:rPr lang="en-US" dirty="0"/>
              <a:t> </a:t>
            </a:r>
            <a:r>
              <a:rPr lang="en-US" dirty="0" err="1"/>
              <a:t>ኩሉ</a:t>
            </a:r>
            <a:r>
              <a:rPr lang="en-US" dirty="0"/>
              <a:t> </a:t>
            </a:r>
            <a:r>
              <a:rPr lang="en-US" dirty="0" err="1"/>
              <a:t>ናይ</a:t>
            </a:r>
            <a:r>
              <a:rPr lang="en-US" dirty="0"/>
              <a:t> </a:t>
            </a:r>
            <a:r>
              <a:rPr lang="en-US" dirty="0" err="1"/>
              <a:t>ርክብ</a:t>
            </a:r>
            <a:r>
              <a:rPr lang="en-US" dirty="0"/>
              <a:t> </a:t>
            </a:r>
            <a:r>
              <a:rPr lang="en-US" dirty="0" err="1"/>
              <a:t>ፅሑፋት</a:t>
            </a:r>
            <a:r>
              <a:rPr lang="en-US" dirty="0"/>
              <a:t> </a:t>
            </a:r>
            <a:r>
              <a:rPr lang="en-US" dirty="0" err="1"/>
              <a:t>ንዝሕግዞም</a:t>
            </a:r>
            <a:r>
              <a:rPr lang="en-US" dirty="0"/>
              <a:t> </a:t>
            </a:r>
            <a:r>
              <a:rPr lang="en-US" dirty="0" err="1"/>
              <a:t>ሰባት</a:t>
            </a:r>
            <a:r>
              <a:rPr lang="en-US" dirty="0"/>
              <a:t> </a:t>
            </a:r>
            <a:r>
              <a:rPr lang="en-US" dirty="0" err="1"/>
              <a:t>ውሑስ</a:t>
            </a:r>
            <a:r>
              <a:rPr lang="en-US" dirty="0"/>
              <a:t> </a:t>
            </a:r>
            <a:r>
              <a:rPr lang="en-US" dirty="0" err="1"/>
              <a:t>ብዝኾነ</a:t>
            </a:r>
            <a:r>
              <a:rPr lang="en-US" dirty="0"/>
              <a:t> </a:t>
            </a:r>
            <a:r>
              <a:rPr lang="en-US" dirty="0" err="1"/>
              <a:t>መንገድን</a:t>
            </a:r>
            <a:r>
              <a:rPr lang="en-US" dirty="0"/>
              <a:t> </a:t>
            </a:r>
            <a:r>
              <a:rPr lang="en-US" dirty="0" err="1"/>
              <a:t>ምስኦም</a:t>
            </a:r>
            <a:r>
              <a:rPr lang="en-US" dirty="0"/>
              <a:t> </a:t>
            </a:r>
            <a:r>
              <a:rPr lang="en-US" dirty="0" err="1"/>
              <a:t>ብምስምማዕን</a:t>
            </a:r>
            <a:r>
              <a:rPr lang="en-US" dirty="0"/>
              <a:t> </a:t>
            </a:r>
            <a:r>
              <a:rPr lang="en-US" dirty="0" err="1"/>
              <a:t>ክእከብ</a:t>
            </a:r>
            <a:r>
              <a:rPr lang="en-US" dirty="0"/>
              <a:t>፣ </a:t>
            </a:r>
            <a:r>
              <a:rPr lang="en-US" dirty="0" err="1"/>
              <a:t>ክዳሎ</a:t>
            </a:r>
            <a:r>
              <a:rPr lang="en-US" dirty="0"/>
              <a:t>፣ </a:t>
            </a:r>
            <a:r>
              <a:rPr lang="en-US" dirty="0" err="1"/>
              <a:t>ክዕቀብ</a:t>
            </a:r>
            <a:r>
              <a:rPr lang="en-US" dirty="0"/>
              <a:t>፣ </a:t>
            </a:r>
            <a:r>
              <a:rPr lang="en-US" dirty="0" err="1"/>
              <a:t>ክዝርጋሕን</a:t>
            </a:r>
            <a:r>
              <a:rPr lang="en-US" dirty="0"/>
              <a:t> </a:t>
            </a:r>
            <a:r>
              <a:rPr lang="en-US" dirty="0" err="1"/>
              <a:t>ክሕተምን</a:t>
            </a:r>
            <a:r>
              <a:rPr lang="en-US" dirty="0"/>
              <a:t> </a:t>
            </a:r>
            <a:r>
              <a:rPr lang="en-US" dirty="0" err="1"/>
              <a:t>ይግባእ</a:t>
            </a:r>
            <a:r>
              <a:rPr lang="en-US" dirty="0"/>
              <a:t>።</a:t>
            </a:r>
          </a:p>
          <a:p>
            <a:endParaRPr lang="en-US" sz="1100" dirty="0"/>
          </a:p>
          <a:p>
            <a:endParaRPr lang="en-US" sz="1100" dirty="0"/>
          </a:p>
          <a:p>
            <a:endParaRPr lang="en-US" sz="1100" dirty="0"/>
          </a:p>
          <a:p>
            <a:endParaRPr lang="en-US" sz="1100" dirty="0"/>
          </a:p>
          <a:p>
            <a:endParaRPr lang="en-US" sz="1100" dirty="0"/>
          </a:p>
          <a:p>
            <a:r>
              <a:rPr lang="en-US" dirty="0" err="1"/>
              <a:t>ትካላት</a:t>
            </a:r>
            <a:r>
              <a:rPr lang="en-US" dirty="0"/>
              <a:t> </a:t>
            </a:r>
            <a:r>
              <a:rPr lang="en-US" dirty="0" err="1"/>
              <a:t>ንሓደጋታት</a:t>
            </a:r>
            <a:r>
              <a:rPr lang="en-US" dirty="0"/>
              <a:t> </a:t>
            </a:r>
            <a:r>
              <a:rPr lang="en-US" dirty="0" err="1"/>
              <a:t>ሓለዋ-ድሕንነት</a:t>
            </a:r>
            <a:r>
              <a:rPr lang="en-US" dirty="0"/>
              <a:t> </a:t>
            </a:r>
            <a:r>
              <a:rPr lang="en-US" dirty="0" err="1"/>
              <a:t>ኣብ</a:t>
            </a:r>
            <a:r>
              <a:rPr lang="en-US" dirty="0"/>
              <a:t> </a:t>
            </a:r>
            <a:r>
              <a:rPr lang="en-US" dirty="0" err="1"/>
              <a:t>ምፍታሕ</a:t>
            </a:r>
            <a:r>
              <a:rPr lang="en-US" dirty="0"/>
              <a:t> </a:t>
            </a:r>
            <a:r>
              <a:rPr lang="en-US" dirty="0" err="1"/>
              <a:t>ንኽሕግዘን</a:t>
            </a:r>
            <a:r>
              <a:rPr lang="en-US" dirty="0"/>
              <a:t> </a:t>
            </a:r>
            <a:r>
              <a:rPr lang="en-US" dirty="0" err="1"/>
              <a:t>ኣብ</a:t>
            </a:r>
            <a:r>
              <a:rPr lang="en-US" dirty="0"/>
              <a:t> </a:t>
            </a:r>
            <a:r>
              <a:rPr lang="en-US" dirty="0" err="1"/>
              <a:t>ማሕበራዊ</a:t>
            </a:r>
            <a:r>
              <a:rPr lang="en-US" dirty="0"/>
              <a:t> </a:t>
            </a:r>
            <a:r>
              <a:rPr lang="en-US" dirty="0" err="1"/>
              <a:t>ሚድያን</a:t>
            </a:r>
            <a:r>
              <a:rPr lang="en-US" dirty="0"/>
              <a:t> </a:t>
            </a:r>
            <a:r>
              <a:rPr lang="en-US" dirty="0" err="1"/>
              <a:t>መድረኽ</a:t>
            </a:r>
            <a:r>
              <a:rPr lang="en-US" dirty="0"/>
              <a:t> </a:t>
            </a:r>
            <a:r>
              <a:rPr lang="en-US" dirty="0" err="1"/>
              <a:t>ኦንላይንን</a:t>
            </a:r>
            <a:r>
              <a:rPr lang="en-US" dirty="0"/>
              <a:t> </a:t>
            </a:r>
            <a:r>
              <a:rPr lang="en-US" dirty="0" err="1"/>
              <a:t>ኣብ</a:t>
            </a:r>
            <a:r>
              <a:rPr lang="en-US" dirty="0"/>
              <a:t> </a:t>
            </a:r>
            <a:r>
              <a:rPr lang="en-US" dirty="0" err="1"/>
              <a:t>ዝጥቀማሉ</a:t>
            </a:r>
            <a:r>
              <a:rPr lang="en-US" dirty="0"/>
              <a:t> </a:t>
            </a:r>
            <a:r>
              <a:rPr lang="en-US" dirty="0" err="1"/>
              <a:t>እዋን</a:t>
            </a:r>
            <a:r>
              <a:rPr lang="en-US" dirty="0"/>
              <a:t> </a:t>
            </a:r>
            <a:r>
              <a:rPr lang="en-US" dirty="0" err="1"/>
              <a:t>ንፁር</a:t>
            </a:r>
            <a:r>
              <a:rPr lang="en-US" dirty="0"/>
              <a:t> </a:t>
            </a:r>
            <a:r>
              <a:rPr lang="en-US" dirty="0" err="1"/>
              <a:t>ዝኾነ</a:t>
            </a:r>
            <a:r>
              <a:rPr lang="en-US" dirty="0"/>
              <a:t> </a:t>
            </a:r>
            <a:r>
              <a:rPr lang="en-US" dirty="0" err="1"/>
              <a:t>መምርሒ</a:t>
            </a:r>
            <a:r>
              <a:rPr lang="en-US" dirty="0"/>
              <a:t> </a:t>
            </a:r>
            <a:r>
              <a:rPr lang="en-US" dirty="0" err="1"/>
              <a:t>ክህልወን</a:t>
            </a:r>
            <a:r>
              <a:rPr lang="en-US" dirty="0"/>
              <a:t> </a:t>
            </a:r>
            <a:r>
              <a:rPr lang="en-US" dirty="0" err="1"/>
              <a:t>ኣለዎ</a:t>
            </a:r>
            <a:r>
              <a:rPr lang="en-US" dirty="0"/>
              <a:t>።</a:t>
            </a:r>
            <a:endParaRPr lang="en-US" sz="1100" dirty="0"/>
          </a:p>
        </p:txBody>
      </p:sp>
      <p:pic>
        <p:nvPicPr>
          <p:cNvPr id="10" name="Graphic 9" descr="Comment Like">
            <a:extLst>
              <a:ext uri="{FF2B5EF4-FFF2-40B4-BE49-F238E27FC236}">
                <a16:creationId xmlns:a16="http://schemas.microsoft.com/office/drawing/2014/main" id="{5AFA9186-4A33-4A9F-B917-03DCB636E073}"/>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611188" y="3590732"/>
            <a:ext cx="914400" cy="914400"/>
          </a:xfrm>
          <a:prstGeom prst="rect">
            <a:avLst/>
          </a:prstGeom>
        </p:spPr>
      </p:pic>
      <p:pic>
        <p:nvPicPr>
          <p:cNvPr id="12" name="Graphic 11" descr="Online meeting">
            <a:extLst>
              <a:ext uri="{FF2B5EF4-FFF2-40B4-BE49-F238E27FC236}">
                <a16:creationId xmlns:a16="http://schemas.microsoft.com/office/drawing/2014/main" id="{C105FFE2-0DD3-48CA-9C19-6FB5AB836354}"/>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611188" y="4738276"/>
            <a:ext cx="914400" cy="914400"/>
          </a:xfrm>
          <a:prstGeom prst="rect">
            <a:avLst/>
          </a:prstGeom>
        </p:spPr>
      </p:pic>
    </p:spTree>
    <p:extLst>
      <p:ext uri="{BB962C8B-B14F-4D97-AF65-F5344CB8AC3E}">
        <p14:creationId xmlns:p14="http://schemas.microsoft.com/office/powerpoint/2010/main" val="272015960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11188" y="255600"/>
            <a:ext cx="8218488" cy="691200"/>
          </a:xfrm>
        </p:spPr>
        <p:txBody>
          <a:bodyPr rtlCol="0"/>
          <a:lstStyle/>
          <a:p>
            <a:pPr rtl="0"/>
            <a:r>
              <a:rPr lang="ti-ET"/>
              <a:t>3. ንሓለዋ-ድሕነት ዘድሊ ነገር እንታይ እዩ?</a:t>
            </a:r>
          </a:p>
        </p:txBody>
      </p:sp>
      <p:sp>
        <p:nvSpPr>
          <p:cNvPr id="5" name="Text Placeholder 4"/>
          <p:cNvSpPr>
            <a:spLocks noGrp="1"/>
          </p:cNvSpPr>
          <p:nvPr>
            <p:ph idx="1"/>
          </p:nvPr>
        </p:nvSpPr>
        <p:spPr>
          <a:xfrm>
            <a:off x="611191" y="1440000"/>
            <a:ext cx="3960810" cy="555055"/>
          </a:xfrm>
        </p:spPr>
        <p:txBody>
          <a:bodyPr rtlCol="0"/>
          <a:lstStyle/>
          <a:p>
            <a:pPr rtl="0"/>
            <a:r>
              <a:rPr lang="ti-ET">
                <a:solidFill>
                  <a:srgbClr val="283A51"/>
                </a:solidFill>
              </a:rPr>
              <a:t>ምስሳን ገንዘብ</a:t>
            </a:r>
          </a:p>
          <a:p>
            <a:pPr marL="0" lvl="2" indent="0" rtl="0">
              <a:buNone/>
            </a:pPr>
            <a:endParaRPr lang="en-GB" dirty="0"/>
          </a:p>
        </p:txBody>
      </p:sp>
      <p:sp>
        <p:nvSpPr>
          <p:cNvPr id="2" name="Slide Number Placeholder 1">
            <a:extLst>
              <a:ext uri="{FF2B5EF4-FFF2-40B4-BE49-F238E27FC236}">
                <a16:creationId xmlns:a16="http://schemas.microsoft.com/office/drawing/2014/main" id="{3F16621C-A310-4B10-B270-945FA241204C}"/>
              </a:ext>
            </a:extLst>
          </p:cNvPr>
          <p:cNvSpPr>
            <a:spLocks noGrp="1"/>
          </p:cNvSpPr>
          <p:nvPr>
            <p:ph type="sldNum" sz="quarter" idx="4"/>
          </p:nvPr>
        </p:nvSpPr>
        <p:spPr>
          <a:xfrm>
            <a:off x="611188" y="6260442"/>
            <a:ext cx="2133600" cy="365125"/>
          </a:xfrm>
        </p:spPr>
        <p:txBody>
          <a:bodyPr rtlCol="0"/>
          <a:lstStyle/>
          <a:p>
            <a:pPr rtl="0"/>
            <a:endParaRPr lang="en-US" dirty="0">
              <a:latin typeface="Helvetica" pitchFamily="2" charset="0"/>
            </a:endParaRPr>
          </a:p>
          <a:p>
            <a:pPr rtl="0"/>
            <a:fld id="{4FD9013D-92AD-C643-96A8-EBFE9D29F7C2}" type="slidenum">
              <a:rPr lang="en-US" sz="900">
                <a:latin typeface="Helvetica Light" panose="020B0403020202020204" pitchFamily="34" charset="0"/>
              </a:rPr>
              <a:pPr/>
              <a:t>26</a:t>
            </a:fld>
            <a:r>
              <a:rPr lang="ti-ET" sz="900">
                <a:latin typeface="Helvetica Light" panose="020B0403020202020204" pitchFamily="34" charset="0"/>
              </a:rPr>
              <a:t> </a:t>
            </a:r>
            <a:r>
              <a:rPr lang="ti-ET" sz="900">
                <a:solidFill>
                  <a:schemeClr val="bg2"/>
                </a:solidFill>
                <a:latin typeface="Helvetica Light" panose="020B0403020202020204" pitchFamily="34" charset="0"/>
              </a:rPr>
              <a:t>|</a:t>
            </a:r>
            <a:r>
              <a:rPr lang="ti-ET" sz="900">
                <a:latin typeface="Helvetica Light" panose="020B0403020202020204" pitchFamily="34" charset="0"/>
              </a:rPr>
              <a:t> ጉዕዞ ሓለዋ-ድሕነት</a:t>
            </a:r>
          </a:p>
        </p:txBody>
      </p:sp>
      <p:sp>
        <p:nvSpPr>
          <p:cNvPr id="3" name="TextBox 2">
            <a:extLst>
              <a:ext uri="{FF2B5EF4-FFF2-40B4-BE49-F238E27FC236}">
                <a16:creationId xmlns:a16="http://schemas.microsoft.com/office/drawing/2014/main" id="{ABFADB04-B574-4741-BD4A-7EA8CFA8180E}"/>
              </a:ext>
            </a:extLst>
          </p:cNvPr>
          <p:cNvSpPr txBox="1"/>
          <p:nvPr/>
        </p:nvSpPr>
        <p:spPr>
          <a:xfrm>
            <a:off x="1695796" y="2244437"/>
            <a:ext cx="6567055" cy="2723823"/>
          </a:xfrm>
          <a:prstGeom prst="rect">
            <a:avLst/>
          </a:prstGeom>
          <a:noFill/>
        </p:spPr>
        <p:txBody>
          <a:bodyPr wrap="square" rtlCol="0">
            <a:spAutoFit/>
          </a:bodyPr>
          <a:lstStyle/>
          <a:p>
            <a:r>
              <a:rPr lang="en-US" dirty="0" err="1"/>
              <a:t>ትካላት</a:t>
            </a:r>
            <a:r>
              <a:rPr lang="en-US" dirty="0"/>
              <a:t> </a:t>
            </a:r>
            <a:r>
              <a:rPr lang="en-US" dirty="0" err="1"/>
              <a:t>ንመለክዒታት</a:t>
            </a:r>
            <a:r>
              <a:rPr lang="en-US" dirty="0"/>
              <a:t> </a:t>
            </a:r>
            <a:r>
              <a:rPr lang="en-US" dirty="0" err="1"/>
              <a:t>ሓለዋ-ድሕንነት</a:t>
            </a:r>
            <a:r>
              <a:rPr lang="en-US" dirty="0"/>
              <a:t> </a:t>
            </a:r>
            <a:r>
              <a:rPr lang="en-US" dirty="0" err="1"/>
              <a:t>ለገስቲ</a:t>
            </a:r>
            <a:r>
              <a:rPr lang="en-US" dirty="0"/>
              <a:t> </a:t>
            </a:r>
            <a:r>
              <a:rPr lang="en-US" dirty="0" err="1"/>
              <a:t>ከምዘማልኣ</a:t>
            </a:r>
            <a:r>
              <a:rPr lang="en-US" dirty="0"/>
              <a:t> </a:t>
            </a:r>
            <a:r>
              <a:rPr lang="en-US" dirty="0" err="1"/>
              <a:t>ንኸርእያ</a:t>
            </a:r>
            <a:r>
              <a:rPr lang="en-US" dirty="0"/>
              <a:t> </a:t>
            </a:r>
            <a:r>
              <a:rPr lang="en-US" dirty="0" err="1"/>
              <a:t>መብዛሕቱ</a:t>
            </a:r>
            <a:r>
              <a:rPr lang="en-US" dirty="0"/>
              <a:t> </a:t>
            </a:r>
            <a:r>
              <a:rPr lang="en-US" dirty="0" err="1"/>
              <a:t>ግዜ</a:t>
            </a:r>
            <a:r>
              <a:rPr lang="en-US" dirty="0"/>
              <a:t> </a:t>
            </a:r>
            <a:r>
              <a:rPr lang="en-US" dirty="0" err="1"/>
              <a:t>ይሕተታ</a:t>
            </a:r>
            <a:r>
              <a:rPr lang="en-US" dirty="0"/>
              <a:t> </a:t>
            </a:r>
            <a:r>
              <a:rPr lang="en-US" dirty="0" err="1"/>
              <a:t>እየን</a:t>
            </a:r>
            <a:r>
              <a:rPr lang="en-US" dirty="0"/>
              <a:t>።</a:t>
            </a:r>
          </a:p>
          <a:p>
            <a:endParaRPr lang="en-US" sz="1050" dirty="0"/>
          </a:p>
          <a:p>
            <a:endParaRPr lang="en-US" sz="1050" dirty="0"/>
          </a:p>
          <a:p>
            <a:endParaRPr lang="en-US" sz="1050" dirty="0"/>
          </a:p>
          <a:p>
            <a:endParaRPr lang="en-US" sz="1050" dirty="0"/>
          </a:p>
          <a:p>
            <a:endParaRPr lang="en-US" sz="1050" dirty="0"/>
          </a:p>
          <a:p>
            <a:endParaRPr lang="en-US" sz="1050" dirty="0"/>
          </a:p>
          <a:p>
            <a:r>
              <a:rPr lang="en-US" dirty="0" err="1"/>
              <a:t>ትካላት</a:t>
            </a:r>
            <a:r>
              <a:rPr lang="en-US" dirty="0"/>
              <a:t> </a:t>
            </a:r>
            <a:r>
              <a:rPr lang="en-US" dirty="0" err="1"/>
              <a:t>ንንጥፈታት</a:t>
            </a:r>
            <a:r>
              <a:rPr lang="en-US" dirty="0"/>
              <a:t> </a:t>
            </a:r>
            <a:r>
              <a:rPr lang="en-US" dirty="0" err="1"/>
              <a:t>ሓለዋ-ድሕንነት</a:t>
            </a:r>
            <a:r>
              <a:rPr lang="en-US" dirty="0"/>
              <a:t> </a:t>
            </a:r>
            <a:r>
              <a:rPr lang="en-US" dirty="0" err="1"/>
              <a:t>ዝኸውን</a:t>
            </a:r>
            <a:r>
              <a:rPr lang="en-US" dirty="0"/>
              <a:t> </a:t>
            </a:r>
            <a:r>
              <a:rPr lang="en-US" dirty="0" err="1"/>
              <a:t>ባጀት</a:t>
            </a:r>
            <a:r>
              <a:rPr lang="en-US" dirty="0"/>
              <a:t> </a:t>
            </a:r>
            <a:r>
              <a:rPr lang="en-US" dirty="0" err="1"/>
              <a:t>ከም</a:t>
            </a:r>
            <a:r>
              <a:rPr lang="en-US" dirty="0"/>
              <a:t> </a:t>
            </a:r>
            <a:r>
              <a:rPr lang="en-US" dirty="0" err="1"/>
              <a:t>ቀንዲ</a:t>
            </a:r>
            <a:r>
              <a:rPr lang="en-US" dirty="0"/>
              <a:t> </a:t>
            </a:r>
            <a:r>
              <a:rPr lang="en-US" dirty="0" err="1"/>
              <a:t>ወይ</a:t>
            </a:r>
            <a:r>
              <a:rPr lang="en-US" dirty="0"/>
              <a:t> </a:t>
            </a:r>
            <a:r>
              <a:rPr lang="en-US" dirty="0" err="1"/>
              <a:t>ናይ</a:t>
            </a:r>
            <a:r>
              <a:rPr lang="en-US" dirty="0"/>
              <a:t> </a:t>
            </a:r>
            <a:r>
              <a:rPr lang="en-US" dirty="0" err="1"/>
              <a:t>ፕሮግራማት</a:t>
            </a:r>
            <a:r>
              <a:rPr lang="en-US" dirty="0"/>
              <a:t> </a:t>
            </a:r>
            <a:r>
              <a:rPr lang="en-US" dirty="0" err="1"/>
              <a:t>ወፃኢ</a:t>
            </a:r>
            <a:r>
              <a:rPr lang="en-US" dirty="0"/>
              <a:t> </a:t>
            </a:r>
            <a:r>
              <a:rPr lang="en-US" dirty="0" err="1"/>
              <a:t>ተቖፂሩ</a:t>
            </a:r>
            <a:r>
              <a:rPr lang="en-US" dirty="0"/>
              <a:t> </a:t>
            </a:r>
            <a:r>
              <a:rPr lang="en-US" dirty="0" err="1"/>
              <a:t>ኣብ</a:t>
            </a:r>
            <a:r>
              <a:rPr lang="en-US" dirty="0"/>
              <a:t> </a:t>
            </a:r>
            <a:r>
              <a:rPr lang="en-US" dirty="0" err="1"/>
              <a:t>እማመታት</a:t>
            </a:r>
            <a:r>
              <a:rPr lang="en-US" dirty="0"/>
              <a:t> </a:t>
            </a:r>
            <a:r>
              <a:rPr lang="en-US" dirty="0" err="1"/>
              <a:t>ስምምዓትን</a:t>
            </a:r>
            <a:r>
              <a:rPr lang="en-US" dirty="0"/>
              <a:t> </a:t>
            </a:r>
            <a:r>
              <a:rPr lang="en-US" dirty="0" err="1"/>
              <a:t>ብምክታት</a:t>
            </a:r>
            <a:r>
              <a:rPr lang="en-US" dirty="0"/>
              <a:t> </a:t>
            </a:r>
            <a:r>
              <a:rPr lang="en-US" dirty="0" err="1"/>
              <a:t>ንመለክዒታት</a:t>
            </a:r>
            <a:r>
              <a:rPr lang="en-US" dirty="0"/>
              <a:t> </a:t>
            </a:r>
            <a:r>
              <a:rPr lang="en-US" dirty="0" err="1"/>
              <a:t>ሓለዋ-ድሕነት</a:t>
            </a:r>
            <a:r>
              <a:rPr lang="en-US" dirty="0"/>
              <a:t> </a:t>
            </a:r>
            <a:r>
              <a:rPr lang="en-US" dirty="0" err="1"/>
              <a:t>ለገስቲ</a:t>
            </a:r>
            <a:r>
              <a:rPr lang="en-US" dirty="0"/>
              <a:t> </a:t>
            </a:r>
            <a:r>
              <a:rPr lang="en-US" dirty="0" err="1"/>
              <a:t>ከማልኣ</a:t>
            </a:r>
            <a:r>
              <a:rPr lang="en-US" dirty="0"/>
              <a:t> </a:t>
            </a:r>
            <a:r>
              <a:rPr lang="en-US" dirty="0" err="1"/>
              <a:t>ይኽእላ</a:t>
            </a:r>
            <a:r>
              <a:rPr lang="en-US" dirty="0"/>
              <a:t> </a:t>
            </a:r>
            <a:r>
              <a:rPr lang="en-US" dirty="0" err="1"/>
              <a:t>እየን</a:t>
            </a:r>
            <a:r>
              <a:rPr lang="en-US" dirty="0"/>
              <a:t>።</a:t>
            </a:r>
            <a:endParaRPr lang="en-US" sz="1050" dirty="0"/>
          </a:p>
          <a:p>
            <a:pPr rtl="0"/>
            <a:endParaRPr lang="en-GB" dirty="0"/>
          </a:p>
        </p:txBody>
      </p:sp>
      <p:pic>
        <p:nvPicPr>
          <p:cNvPr id="4" name="Graphic 3" descr="Rating 3 Star">
            <a:extLst>
              <a:ext uri="{FF2B5EF4-FFF2-40B4-BE49-F238E27FC236}">
                <a16:creationId xmlns:a16="http://schemas.microsoft.com/office/drawing/2014/main" id="{BDBA71F0-E58A-46A8-978C-6AD9C5ECEDE7}"/>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611188" y="2107321"/>
            <a:ext cx="914400" cy="914400"/>
          </a:xfrm>
          <a:prstGeom prst="rect">
            <a:avLst/>
          </a:prstGeom>
        </p:spPr>
      </p:pic>
      <p:pic>
        <p:nvPicPr>
          <p:cNvPr id="10" name="Graphic 9" descr="Coins">
            <a:extLst>
              <a:ext uri="{FF2B5EF4-FFF2-40B4-BE49-F238E27FC236}">
                <a16:creationId xmlns:a16="http://schemas.microsoft.com/office/drawing/2014/main" id="{8748A00C-2B1A-4245-B7DA-15B7E21667F8}"/>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619200" y="3640726"/>
            <a:ext cx="914400" cy="914400"/>
          </a:xfrm>
          <a:prstGeom prst="rect">
            <a:avLst/>
          </a:prstGeom>
        </p:spPr>
      </p:pic>
    </p:spTree>
    <p:extLst>
      <p:ext uri="{BB962C8B-B14F-4D97-AF65-F5344CB8AC3E}">
        <p14:creationId xmlns:p14="http://schemas.microsoft.com/office/powerpoint/2010/main" val="24576057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11188" y="255600"/>
            <a:ext cx="8218488" cy="691200"/>
          </a:xfrm>
        </p:spPr>
        <p:txBody>
          <a:bodyPr rtlCol="0"/>
          <a:lstStyle/>
          <a:p>
            <a:pPr rtl="0"/>
            <a:r>
              <a:rPr lang="ti-ET"/>
              <a:t>3. ንሓለዋ-ድሕነት ዘድሊ ነገር እንታይ እዩ?</a:t>
            </a:r>
          </a:p>
        </p:txBody>
      </p:sp>
      <p:sp>
        <p:nvSpPr>
          <p:cNvPr id="5" name="Text Placeholder 4"/>
          <p:cNvSpPr>
            <a:spLocks noGrp="1"/>
          </p:cNvSpPr>
          <p:nvPr>
            <p:ph idx="1"/>
          </p:nvPr>
        </p:nvSpPr>
        <p:spPr>
          <a:xfrm>
            <a:off x="611191" y="1313411"/>
            <a:ext cx="5630584" cy="4923091"/>
          </a:xfrm>
        </p:spPr>
        <p:txBody>
          <a:bodyPr rtlCol="0">
            <a:normAutofit fontScale="62500" lnSpcReduction="20000"/>
          </a:bodyPr>
          <a:lstStyle/>
          <a:p>
            <a:pPr rtl="0"/>
            <a:r>
              <a:rPr lang="ti-ET" dirty="0">
                <a:solidFill>
                  <a:srgbClr val="283A51"/>
                </a:solidFill>
              </a:rPr>
              <a:t>ሽርክነታት</a:t>
            </a:r>
          </a:p>
          <a:p>
            <a:r>
              <a:rPr lang="en-US" sz="2600" dirty="0" err="1">
                <a:solidFill>
                  <a:schemeClr val="tx2"/>
                </a:solidFill>
              </a:rPr>
              <a:t>ብሽርክነት</a:t>
            </a:r>
            <a:r>
              <a:rPr lang="en-US" sz="2600" dirty="0">
                <a:solidFill>
                  <a:schemeClr val="tx2"/>
                </a:solidFill>
              </a:rPr>
              <a:t> </a:t>
            </a:r>
            <a:r>
              <a:rPr lang="en-US" sz="2600" dirty="0" err="1">
                <a:solidFill>
                  <a:schemeClr val="tx2"/>
                </a:solidFill>
              </a:rPr>
              <a:t>ምስራሕ</a:t>
            </a:r>
            <a:r>
              <a:rPr lang="en-US" sz="2600" dirty="0">
                <a:solidFill>
                  <a:schemeClr val="tx2"/>
                </a:solidFill>
              </a:rPr>
              <a:t> </a:t>
            </a:r>
            <a:r>
              <a:rPr lang="en-US" sz="2600" dirty="0" err="1">
                <a:solidFill>
                  <a:schemeClr val="tx2"/>
                </a:solidFill>
              </a:rPr>
              <a:t>ብዙሕ</a:t>
            </a:r>
            <a:r>
              <a:rPr lang="en-US" sz="2600" dirty="0">
                <a:solidFill>
                  <a:schemeClr val="tx2"/>
                </a:solidFill>
              </a:rPr>
              <a:t> </a:t>
            </a:r>
            <a:r>
              <a:rPr lang="en-US" sz="2600" dirty="0" err="1">
                <a:solidFill>
                  <a:schemeClr val="tx2"/>
                </a:solidFill>
              </a:rPr>
              <a:t>ረብሓታት</a:t>
            </a:r>
            <a:r>
              <a:rPr lang="en-US" sz="2600" dirty="0">
                <a:solidFill>
                  <a:schemeClr val="tx2"/>
                </a:solidFill>
              </a:rPr>
              <a:t> </a:t>
            </a:r>
            <a:r>
              <a:rPr lang="en-US" sz="2600" dirty="0" err="1">
                <a:solidFill>
                  <a:schemeClr val="tx2"/>
                </a:solidFill>
              </a:rPr>
              <a:t>እኳ</a:t>
            </a:r>
            <a:r>
              <a:rPr lang="en-US" sz="2600" dirty="0">
                <a:solidFill>
                  <a:schemeClr val="tx2"/>
                </a:solidFill>
              </a:rPr>
              <a:t> </a:t>
            </a:r>
            <a:r>
              <a:rPr lang="en-US" sz="2600" dirty="0" err="1">
                <a:solidFill>
                  <a:schemeClr val="tx2"/>
                </a:solidFill>
              </a:rPr>
              <a:t>እንተለዎ</a:t>
            </a:r>
            <a:r>
              <a:rPr lang="en-US" sz="2600" dirty="0">
                <a:solidFill>
                  <a:schemeClr val="tx2"/>
                </a:solidFill>
              </a:rPr>
              <a:t> </a:t>
            </a:r>
            <a:r>
              <a:rPr lang="en-US" sz="2600" dirty="0" err="1">
                <a:solidFill>
                  <a:schemeClr val="tx2"/>
                </a:solidFill>
              </a:rPr>
              <a:t>ንሓደጋታት</a:t>
            </a:r>
            <a:r>
              <a:rPr lang="en-US" sz="2600" dirty="0">
                <a:solidFill>
                  <a:schemeClr val="tx2"/>
                </a:solidFill>
              </a:rPr>
              <a:t> </a:t>
            </a:r>
            <a:r>
              <a:rPr lang="en-US" sz="2600" dirty="0" err="1">
                <a:solidFill>
                  <a:schemeClr val="tx2"/>
                </a:solidFill>
              </a:rPr>
              <a:t>ሓለዋ</a:t>
            </a:r>
            <a:r>
              <a:rPr lang="en-US" sz="2600" dirty="0">
                <a:solidFill>
                  <a:schemeClr val="tx2"/>
                </a:solidFill>
              </a:rPr>
              <a:t> </a:t>
            </a:r>
            <a:r>
              <a:rPr lang="en-US" sz="2600" dirty="0" err="1">
                <a:solidFill>
                  <a:schemeClr val="tx2"/>
                </a:solidFill>
              </a:rPr>
              <a:t>ድሕንነት</a:t>
            </a:r>
            <a:r>
              <a:rPr lang="en-US" sz="2600" dirty="0">
                <a:solidFill>
                  <a:schemeClr val="tx2"/>
                </a:solidFill>
              </a:rPr>
              <a:t> </a:t>
            </a:r>
            <a:r>
              <a:rPr lang="en-US" sz="2600" dirty="0" err="1">
                <a:solidFill>
                  <a:schemeClr val="tx2"/>
                </a:solidFill>
              </a:rPr>
              <a:t>ድማ</a:t>
            </a:r>
            <a:r>
              <a:rPr lang="en-US" sz="2600" dirty="0">
                <a:solidFill>
                  <a:schemeClr val="tx2"/>
                </a:solidFill>
              </a:rPr>
              <a:t> </a:t>
            </a:r>
            <a:r>
              <a:rPr lang="en-US" sz="2600" dirty="0" err="1">
                <a:solidFill>
                  <a:schemeClr val="tx2"/>
                </a:solidFill>
              </a:rPr>
              <a:t>ዘካተተ</a:t>
            </a:r>
            <a:r>
              <a:rPr lang="en-US" sz="2600" dirty="0">
                <a:solidFill>
                  <a:schemeClr val="tx2"/>
                </a:solidFill>
              </a:rPr>
              <a:t> </a:t>
            </a:r>
            <a:r>
              <a:rPr lang="en-US" sz="2600" dirty="0" err="1">
                <a:solidFill>
                  <a:schemeClr val="tx2"/>
                </a:solidFill>
              </a:rPr>
              <a:t>ክኸውን</a:t>
            </a:r>
            <a:r>
              <a:rPr lang="en-US" sz="2600" dirty="0">
                <a:solidFill>
                  <a:schemeClr val="tx2"/>
                </a:solidFill>
              </a:rPr>
              <a:t> </a:t>
            </a:r>
            <a:r>
              <a:rPr lang="en-US" sz="2600" dirty="0" err="1">
                <a:solidFill>
                  <a:schemeClr val="tx2"/>
                </a:solidFill>
              </a:rPr>
              <a:t>ኣለዎ</a:t>
            </a:r>
            <a:r>
              <a:rPr lang="en-US" sz="2600" dirty="0">
                <a:solidFill>
                  <a:schemeClr val="tx2"/>
                </a:solidFill>
              </a:rPr>
              <a:t>። </a:t>
            </a:r>
            <a:r>
              <a:rPr lang="en-US" sz="2600" dirty="0" err="1">
                <a:solidFill>
                  <a:schemeClr val="tx2"/>
                </a:solidFill>
              </a:rPr>
              <a:t>ለገስቲ</a:t>
            </a:r>
            <a:r>
              <a:rPr lang="en-US" sz="2600" dirty="0">
                <a:solidFill>
                  <a:schemeClr val="tx2"/>
                </a:solidFill>
              </a:rPr>
              <a:t> </a:t>
            </a:r>
            <a:r>
              <a:rPr lang="en-US" sz="2600" dirty="0" err="1">
                <a:solidFill>
                  <a:schemeClr val="tx2"/>
                </a:solidFill>
              </a:rPr>
              <a:t>ትካልኩምን</a:t>
            </a:r>
            <a:r>
              <a:rPr lang="en-US" sz="2600" dirty="0">
                <a:solidFill>
                  <a:schemeClr val="tx2"/>
                </a:solidFill>
              </a:rPr>
              <a:t> </a:t>
            </a:r>
            <a:r>
              <a:rPr lang="en-US" sz="2600" dirty="0" err="1">
                <a:solidFill>
                  <a:schemeClr val="tx2"/>
                </a:solidFill>
              </a:rPr>
              <a:t>መሻርኽትኹምን</a:t>
            </a:r>
            <a:r>
              <a:rPr lang="en-US" sz="2600" dirty="0">
                <a:solidFill>
                  <a:schemeClr val="tx2"/>
                </a:solidFill>
              </a:rPr>
              <a:t> </a:t>
            </a:r>
            <a:r>
              <a:rPr lang="en-US" sz="2600" dirty="0" err="1">
                <a:solidFill>
                  <a:schemeClr val="tx2"/>
                </a:solidFill>
              </a:rPr>
              <a:t>ነቲ</a:t>
            </a:r>
            <a:r>
              <a:rPr lang="en-US" sz="2600" dirty="0">
                <a:solidFill>
                  <a:schemeClr val="tx2"/>
                </a:solidFill>
              </a:rPr>
              <a:t> </a:t>
            </a:r>
            <a:r>
              <a:rPr lang="en-US" sz="2600" dirty="0" err="1">
                <a:solidFill>
                  <a:schemeClr val="tx2"/>
                </a:solidFill>
              </a:rPr>
              <a:t>ዝሃብዎ</a:t>
            </a:r>
            <a:r>
              <a:rPr lang="en-US" sz="2600" dirty="0">
                <a:solidFill>
                  <a:schemeClr val="tx2"/>
                </a:solidFill>
              </a:rPr>
              <a:t> </a:t>
            </a:r>
            <a:r>
              <a:rPr lang="en-US" sz="2600" dirty="0" err="1">
                <a:solidFill>
                  <a:schemeClr val="tx2"/>
                </a:solidFill>
              </a:rPr>
              <a:t>መለክዒታት</a:t>
            </a:r>
            <a:r>
              <a:rPr lang="en-US" sz="2600" dirty="0">
                <a:solidFill>
                  <a:schemeClr val="tx2"/>
                </a:solidFill>
              </a:rPr>
              <a:t> </a:t>
            </a:r>
            <a:r>
              <a:rPr lang="en-US" sz="2600" dirty="0" err="1">
                <a:solidFill>
                  <a:schemeClr val="tx2"/>
                </a:solidFill>
              </a:rPr>
              <a:t>ንኸተማልኡ</a:t>
            </a:r>
            <a:r>
              <a:rPr lang="en-US" sz="2600" dirty="0">
                <a:solidFill>
                  <a:schemeClr val="tx2"/>
                </a:solidFill>
              </a:rPr>
              <a:t> </a:t>
            </a:r>
            <a:r>
              <a:rPr lang="en-US" sz="2600" dirty="0" err="1">
                <a:solidFill>
                  <a:schemeClr val="tx2"/>
                </a:solidFill>
              </a:rPr>
              <a:t>ትፅቢት</a:t>
            </a:r>
            <a:r>
              <a:rPr lang="en-US" sz="2600" dirty="0">
                <a:solidFill>
                  <a:schemeClr val="tx2"/>
                </a:solidFill>
              </a:rPr>
              <a:t> </a:t>
            </a:r>
            <a:r>
              <a:rPr lang="en-US" sz="2600" dirty="0" err="1">
                <a:solidFill>
                  <a:schemeClr val="tx2"/>
                </a:solidFill>
              </a:rPr>
              <a:t>ይገብርልኩም</a:t>
            </a:r>
            <a:r>
              <a:rPr lang="en-US" sz="2600" dirty="0">
                <a:solidFill>
                  <a:schemeClr val="tx2"/>
                </a:solidFill>
              </a:rPr>
              <a:t>።</a:t>
            </a:r>
          </a:p>
          <a:p>
            <a:endParaRPr lang="en-US" sz="2600" dirty="0">
              <a:solidFill>
                <a:schemeClr val="tx2"/>
              </a:solidFill>
            </a:endParaRPr>
          </a:p>
          <a:p>
            <a:r>
              <a:rPr lang="en-US" sz="2600" dirty="0" err="1">
                <a:solidFill>
                  <a:schemeClr val="tx2"/>
                </a:solidFill>
              </a:rPr>
              <a:t>ንተኽእሎታት</a:t>
            </a:r>
            <a:r>
              <a:rPr lang="en-US" sz="2600" dirty="0">
                <a:solidFill>
                  <a:schemeClr val="tx2"/>
                </a:solidFill>
              </a:rPr>
              <a:t> </a:t>
            </a:r>
            <a:r>
              <a:rPr lang="en-US" sz="2600" dirty="0" err="1">
                <a:solidFill>
                  <a:schemeClr val="tx2"/>
                </a:solidFill>
              </a:rPr>
              <a:t>ውዳበታት</a:t>
            </a:r>
            <a:r>
              <a:rPr lang="en-US" sz="2600" dirty="0">
                <a:solidFill>
                  <a:schemeClr val="tx2"/>
                </a:solidFill>
              </a:rPr>
              <a:t> </a:t>
            </a:r>
            <a:r>
              <a:rPr lang="en-US" sz="2600" dirty="0" err="1">
                <a:solidFill>
                  <a:schemeClr val="tx2"/>
                </a:solidFill>
              </a:rPr>
              <a:t>ሓለዋ</a:t>
            </a:r>
            <a:r>
              <a:rPr lang="en-US" sz="2600" dirty="0">
                <a:solidFill>
                  <a:schemeClr val="tx2"/>
                </a:solidFill>
              </a:rPr>
              <a:t> </a:t>
            </a:r>
            <a:r>
              <a:rPr lang="en-US" sz="2600" dirty="0" err="1">
                <a:solidFill>
                  <a:schemeClr val="tx2"/>
                </a:solidFill>
              </a:rPr>
              <a:t>ድሕንነት</a:t>
            </a:r>
            <a:r>
              <a:rPr lang="en-US" sz="2600" dirty="0">
                <a:solidFill>
                  <a:schemeClr val="tx2"/>
                </a:solidFill>
              </a:rPr>
              <a:t> </a:t>
            </a:r>
            <a:r>
              <a:rPr lang="en-US" sz="2600" dirty="0" err="1">
                <a:solidFill>
                  <a:schemeClr val="tx2"/>
                </a:solidFill>
              </a:rPr>
              <a:t>መሻርኽቲ</a:t>
            </a:r>
            <a:r>
              <a:rPr lang="en-US" sz="2600" dirty="0">
                <a:solidFill>
                  <a:schemeClr val="tx2"/>
                </a:solidFill>
              </a:rPr>
              <a:t> </a:t>
            </a:r>
            <a:r>
              <a:rPr lang="en-US" sz="2600" dirty="0" err="1">
                <a:solidFill>
                  <a:schemeClr val="tx2"/>
                </a:solidFill>
              </a:rPr>
              <a:t>ኽትግምግሙን</a:t>
            </a:r>
            <a:r>
              <a:rPr lang="en-US" sz="2600" dirty="0">
                <a:solidFill>
                  <a:schemeClr val="tx2"/>
                </a:solidFill>
              </a:rPr>
              <a:t> </a:t>
            </a:r>
            <a:r>
              <a:rPr lang="en-US" sz="2600" dirty="0" err="1">
                <a:solidFill>
                  <a:schemeClr val="tx2"/>
                </a:solidFill>
              </a:rPr>
              <a:t>ነቲ</a:t>
            </a:r>
            <a:r>
              <a:rPr lang="en-US" sz="2600" dirty="0">
                <a:solidFill>
                  <a:schemeClr val="tx2"/>
                </a:solidFill>
              </a:rPr>
              <a:t> </a:t>
            </a:r>
            <a:r>
              <a:rPr lang="en-US" sz="2600" dirty="0" err="1">
                <a:solidFill>
                  <a:schemeClr val="tx2"/>
                </a:solidFill>
              </a:rPr>
              <a:t>ኸማልእዎ</a:t>
            </a:r>
            <a:r>
              <a:rPr lang="en-US" sz="2600" dirty="0">
                <a:solidFill>
                  <a:schemeClr val="tx2"/>
                </a:solidFill>
              </a:rPr>
              <a:t> </a:t>
            </a:r>
            <a:r>
              <a:rPr lang="en-US" sz="2600" dirty="0" err="1">
                <a:solidFill>
                  <a:schemeClr val="tx2"/>
                </a:solidFill>
              </a:rPr>
              <a:t>ዘለዎም</a:t>
            </a:r>
            <a:r>
              <a:rPr lang="en-US" sz="2600" dirty="0">
                <a:solidFill>
                  <a:schemeClr val="tx2"/>
                </a:solidFill>
              </a:rPr>
              <a:t> </a:t>
            </a:r>
            <a:r>
              <a:rPr lang="en-US" sz="2600" dirty="0" err="1">
                <a:solidFill>
                  <a:schemeClr val="tx2"/>
                </a:solidFill>
              </a:rPr>
              <a:t>መለክዒታት</a:t>
            </a:r>
            <a:r>
              <a:rPr lang="en-US" sz="2600" dirty="0">
                <a:solidFill>
                  <a:schemeClr val="tx2"/>
                </a:solidFill>
              </a:rPr>
              <a:t> </a:t>
            </a:r>
            <a:r>
              <a:rPr lang="en-US" sz="2600" dirty="0" err="1">
                <a:solidFill>
                  <a:schemeClr val="tx2"/>
                </a:solidFill>
              </a:rPr>
              <a:t>ድማ</a:t>
            </a:r>
            <a:r>
              <a:rPr lang="en-US" sz="2600" dirty="0">
                <a:solidFill>
                  <a:schemeClr val="tx2"/>
                </a:solidFill>
              </a:rPr>
              <a:t> </a:t>
            </a:r>
            <a:r>
              <a:rPr lang="en-US" sz="2600" dirty="0" err="1">
                <a:solidFill>
                  <a:schemeClr val="tx2"/>
                </a:solidFill>
              </a:rPr>
              <a:t>ብንፁር</a:t>
            </a:r>
            <a:r>
              <a:rPr lang="en-US" sz="2600" dirty="0">
                <a:solidFill>
                  <a:schemeClr val="tx2"/>
                </a:solidFill>
              </a:rPr>
              <a:t> </a:t>
            </a:r>
            <a:r>
              <a:rPr lang="en-US" sz="2600" dirty="0" err="1">
                <a:solidFill>
                  <a:schemeClr val="tx2"/>
                </a:solidFill>
              </a:rPr>
              <a:t>ክትሕብርዎምን</a:t>
            </a:r>
            <a:r>
              <a:rPr lang="en-US" sz="2600" dirty="0">
                <a:solidFill>
                  <a:schemeClr val="tx2"/>
                </a:solidFill>
              </a:rPr>
              <a:t> </a:t>
            </a:r>
            <a:r>
              <a:rPr lang="en-US" sz="2600" dirty="0" err="1">
                <a:solidFill>
                  <a:schemeClr val="tx2"/>
                </a:solidFill>
              </a:rPr>
              <a:t>ኣገድሲ</a:t>
            </a:r>
            <a:r>
              <a:rPr lang="en-US" sz="2600" dirty="0">
                <a:solidFill>
                  <a:schemeClr val="tx2"/>
                </a:solidFill>
              </a:rPr>
              <a:t> </a:t>
            </a:r>
            <a:r>
              <a:rPr lang="en-US" sz="2600" dirty="0" err="1">
                <a:solidFill>
                  <a:schemeClr val="tx2"/>
                </a:solidFill>
              </a:rPr>
              <a:t>እዩ</a:t>
            </a:r>
            <a:r>
              <a:rPr lang="en-US" sz="2600" dirty="0">
                <a:solidFill>
                  <a:schemeClr val="tx2"/>
                </a:solidFill>
              </a:rPr>
              <a:t>።</a:t>
            </a:r>
          </a:p>
          <a:p>
            <a:endParaRPr lang="en-US" sz="2600" dirty="0">
              <a:solidFill>
                <a:schemeClr val="tx2"/>
              </a:solidFill>
            </a:endParaRPr>
          </a:p>
          <a:p>
            <a:r>
              <a:rPr lang="en-US" sz="2600" dirty="0" err="1">
                <a:solidFill>
                  <a:schemeClr val="tx2"/>
                </a:solidFill>
              </a:rPr>
              <a:t>እቲ</a:t>
            </a:r>
            <a:r>
              <a:rPr lang="en-US" sz="2600" dirty="0">
                <a:solidFill>
                  <a:schemeClr val="tx2"/>
                </a:solidFill>
              </a:rPr>
              <a:t> </a:t>
            </a:r>
            <a:r>
              <a:rPr lang="en-US" sz="2600" dirty="0" err="1">
                <a:solidFill>
                  <a:schemeClr val="tx2"/>
                </a:solidFill>
              </a:rPr>
              <a:t>ውዳበታት</a:t>
            </a:r>
            <a:r>
              <a:rPr lang="en-US" sz="2600" dirty="0">
                <a:solidFill>
                  <a:schemeClr val="tx2"/>
                </a:solidFill>
              </a:rPr>
              <a:t> </a:t>
            </a:r>
            <a:r>
              <a:rPr lang="en-US" sz="2600" dirty="0" err="1">
                <a:solidFill>
                  <a:schemeClr val="tx2"/>
                </a:solidFill>
              </a:rPr>
              <a:t>ሽርክነት</a:t>
            </a:r>
            <a:r>
              <a:rPr lang="en-US" sz="2600" dirty="0">
                <a:solidFill>
                  <a:schemeClr val="tx2"/>
                </a:solidFill>
              </a:rPr>
              <a:t> </a:t>
            </a:r>
            <a:r>
              <a:rPr lang="en-US" sz="2600" dirty="0" err="1">
                <a:solidFill>
                  <a:schemeClr val="tx2"/>
                </a:solidFill>
              </a:rPr>
              <a:t>ንሓለዋ-ድሕንነት</a:t>
            </a:r>
            <a:r>
              <a:rPr lang="en-US" sz="2600" dirty="0">
                <a:solidFill>
                  <a:schemeClr val="tx2"/>
                </a:solidFill>
              </a:rPr>
              <a:t> </a:t>
            </a:r>
            <a:r>
              <a:rPr lang="en-US" sz="2600" dirty="0" err="1">
                <a:solidFill>
                  <a:schemeClr val="tx2"/>
                </a:solidFill>
              </a:rPr>
              <a:t>ብኸመይ</a:t>
            </a:r>
            <a:r>
              <a:rPr lang="en-US" sz="2600" dirty="0">
                <a:solidFill>
                  <a:schemeClr val="tx2"/>
                </a:solidFill>
              </a:rPr>
              <a:t> </a:t>
            </a:r>
            <a:r>
              <a:rPr lang="en-US" sz="2600" dirty="0" err="1">
                <a:solidFill>
                  <a:schemeClr val="tx2"/>
                </a:solidFill>
              </a:rPr>
              <a:t>ኽካተት</a:t>
            </a:r>
            <a:r>
              <a:rPr lang="en-US" sz="2600" dirty="0">
                <a:solidFill>
                  <a:schemeClr val="tx2"/>
                </a:solidFill>
              </a:rPr>
              <a:t> </a:t>
            </a:r>
            <a:r>
              <a:rPr lang="en-US" sz="2600" dirty="0" err="1">
                <a:solidFill>
                  <a:schemeClr val="tx2"/>
                </a:solidFill>
              </a:rPr>
              <a:t>ከምዘለዎ</a:t>
            </a:r>
            <a:r>
              <a:rPr lang="en-US" sz="2600" dirty="0">
                <a:solidFill>
                  <a:schemeClr val="tx2"/>
                </a:solidFill>
              </a:rPr>
              <a:t> </a:t>
            </a:r>
            <a:r>
              <a:rPr lang="en-US" sz="2600" dirty="0" err="1">
                <a:solidFill>
                  <a:schemeClr val="tx2"/>
                </a:solidFill>
              </a:rPr>
              <a:t>ኣብርሁ</a:t>
            </a:r>
            <a:r>
              <a:rPr lang="en-US" sz="2600" dirty="0">
                <a:solidFill>
                  <a:schemeClr val="tx2"/>
                </a:solidFill>
              </a:rPr>
              <a:t>። </a:t>
            </a:r>
            <a:r>
              <a:rPr lang="en-US" sz="2600" dirty="0" err="1">
                <a:solidFill>
                  <a:schemeClr val="tx2"/>
                </a:solidFill>
              </a:rPr>
              <a:t>ውዕላትን</a:t>
            </a:r>
            <a:r>
              <a:rPr lang="en-US" sz="2600" dirty="0">
                <a:solidFill>
                  <a:schemeClr val="tx2"/>
                </a:solidFill>
              </a:rPr>
              <a:t> </a:t>
            </a:r>
            <a:r>
              <a:rPr lang="en-US" sz="2600" dirty="0" err="1">
                <a:solidFill>
                  <a:schemeClr val="tx2"/>
                </a:solidFill>
              </a:rPr>
              <a:t>ስምምዓት</a:t>
            </a:r>
            <a:r>
              <a:rPr lang="en-US" sz="2600" dirty="0">
                <a:solidFill>
                  <a:schemeClr val="tx2"/>
                </a:solidFill>
              </a:rPr>
              <a:t> </a:t>
            </a:r>
            <a:r>
              <a:rPr lang="en-US" sz="2600" dirty="0" err="1">
                <a:solidFill>
                  <a:schemeClr val="tx2"/>
                </a:solidFill>
              </a:rPr>
              <a:t>ሽርክነትን</a:t>
            </a:r>
            <a:r>
              <a:rPr lang="en-US" sz="2600" dirty="0">
                <a:solidFill>
                  <a:schemeClr val="tx2"/>
                </a:solidFill>
              </a:rPr>
              <a:t> </a:t>
            </a:r>
            <a:r>
              <a:rPr lang="en-US" sz="2600" dirty="0" err="1">
                <a:solidFill>
                  <a:schemeClr val="tx2"/>
                </a:solidFill>
              </a:rPr>
              <a:t>ንውዳበታት</a:t>
            </a:r>
            <a:r>
              <a:rPr lang="en-US" sz="2600" dirty="0">
                <a:solidFill>
                  <a:schemeClr val="tx2"/>
                </a:solidFill>
              </a:rPr>
              <a:t> </a:t>
            </a:r>
            <a:r>
              <a:rPr lang="en-US" sz="2600" dirty="0" err="1">
                <a:solidFill>
                  <a:schemeClr val="tx2"/>
                </a:solidFill>
              </a:rPr>
              <a:t>ሓለዋ-ድሕንነትን</a:t>
            </a:r>
            <a:r>
              <a:rPr lang="en-US" sz="2600" dirty="0">
                <a:solidFill>
                  <a:schemeClr val="tx2"/>
                </a:solidFill>
              </a:rPr>
              <a:t> </a:t>
            </a:r>
            <a:r>
              <a:rPr lang="en-US" sz="2600" dirty="0" err="1">
                <a:solidFill>
                  <a:schemeClr val="tx2"/>
                </a:solidFill>
              </a:rPr>
              <a:t>ትፅቢታትን</a:t>
            </a:r>
            <a:r>
              <a:rPr lang="en-US" sz="2600" dirty="0">
                <a:solidFill>
                  <a:schemeClr val="tx2"/>
                </a:solidFill>
              </a:rPr>
              <a:t> </a:t>
            </a:r>
            <a:r>
              <a:rPr lang="en-US" sz="2600" dirty="0" err="1">
                <a:solidFill>
                  <a:schemeClr val="tx2"/>
                </a:solidFill>
              </a:rPr>
              <a:t>ኸካትት</a:t>
            </a:r>
            <a:r>
              <a:rPr lang="en-US" sz="2600" dirty="0">
                <a:solidFill>
                  <a:schemeClr val="tx2"/>
                </a:solidFill>
              </a:rPr>
              <a:t> </a:t>
            </a:r>
            <a:r>
              <a:rPr lang="en-US" sz="2600" dirty="0" err="1">
                <a:solidFill>
                  <a:schemeClr val="tx2"/>
                </a:solidFill>
              </a:rPr>
              <a:t>ይግባእ</a:t>
            </a:r>
            <a:r>
              <a:rPr lang="en-US" sz="2600" dirty="0">
                <a:solidFill>
                  <a:schemeClr val="tx2"/>
                </a:solidFill>
              </a:rPr>
              <a:t>። </a:t>
            </a:r>
            <a:r>
              <a:rPr lang="en-US" sz="2600" dirty="0" err="1">
                <a:solidFill>
                  <a:schemeClr val="tx2"/>
                </a:solidFill>
              </a:rPr>
              <a:t>ስምምዓት</a:t>
            </a:r>
            <a:r>
              <a:rPr lang="en-US" sz="2600" dirty="0">
                <a:solidFill>
                  <a:schemeClr val="tx2"/>
                </a:solidFill>
              </a:rPr>
              <a:t> </a:t>
            </a:r>
            <a:r>
              <a:rPr lang="en-US" sz="2600" dirty="0" err="1">
                <a:solidFill>
                  <a:schemeClr val="tx2"/>
                </a:solidFill>
              </a:rPr>
              <a:t>ሽርክነት</a:t>
            </a:r>
            <a:r>
              <a:rPr lang="en-US" sz="2600" dirty="0">
                <a:solidFill>
                  <a:schemeClr val="tx2"/>
                </a:solidFill>
              </a:rPr>
              <a:t> </a:t>
            </a:r>
            <a:r>
              <a:rPr lang="en-US" sz="2600" dirty="0" err="1">
                <a:solidFill>
                  <a:schemeClr val="tx2"/>
                </a:solidFill>
              </a:rPr>
              <a:t>መብዛሕቱ</a:t>
            </a:r>
            <a:r>
              <a:rPr lang="en-US" sz="2600" dirty="0">
                <a:solidFill>
                  <a:schemeClr val="tx2"/>
                </a:solidFill>
              </a:rPr>
              <a:t> </a:t>
            </a:r>
            <a:r>
              <a:rPr lang="en-US" sz="2600" dirty="0" err="1">
                <a:solidFill>
                  <a:schemeClr val="tx2"/>
                </a:solidFill>
              </a:rPr>
              <a:t>ግዜ</a:t>
            </a:r>
            <a:r>
              <a:rPr lang="en-US" sz="2600" dirty="0">
                <a:solidFill>
                  <a:schemeClr val="tx2"/>
                </a:solidFill>
              </a:rPr>
              <a:t> </a:t>
            </a:r>
            <a:r>
              <a:rPr lang="en-US" sz="2600" dirty="0" err="1">
                <a:solidFill>
                  <a:schemeClr val="tx2"/>
                </a:solidFill>
              </a:rPr>
              <a:t>መሻርኽቲ</a:t>
            </a:r>
            <a:r>
              <a:rPr lang="en-US" sz="2600" dirty="0">
                <a:solidFill>
                  <a:schemeClr val="tx2"/>
                </a:solidFill>
              </a:rPr>
              <a:t> </a:t>
            </a:r>
            <a:r>
              <a:rPr lang="en-US" sz="2600" dirty="0" err="1">
                <a:solidFill>
                  <a:schemeClr val="tx2"/>
                </a:solidFill>
              </a:rPr>
              <a:t>ንሓለዋ-ድሕነት</a:t>
            </a:r>
            <a:r>
              <a:rPr lang="en-US" sz="2600" dirty="0">
                <a:solidFill>
                  <a:schemeClr val="tx2"/>
                </a:solidFill>
              </a:rPr>
              <a:t> </a:t>
            </a:r>
            <a:r>
              <a:rPr lang="en-US" sz="2600" dirty="0" err="1">
                <a:solidFill>
                  <a:schemeClr val="tx2"/>
                </a:solidFill>
              </a:rPr>
              <a:t>ንምጥንኻር</a:t>
            </a:r>
            <a:r>
              <a:rPr lang="en-US" sz="2600" dirty="0">
                <a:solidFill>
                  <a:schemeClr val="tx2"/>
                </a:solidFill>
              </a:rPr>
              <a:t> </a:t>
            </a:r>
            <a:r>
              <a:rPr lang="en-US" sz="2600" dirty="0" err="1">
                <a:solidFill>
                  <a:schemeClr val="tx2"/>
                </a:solidFill>
              </a:rPr>
              <a:t>ንንሕድሕዶም</a:t>
            </a:r>
            <a:r>
              <a:rPr lang="en-US" sz="2600" dirty="0">
                <a:solidFill>
                  <a:schemeClr val="tx2"/>
                </a:solidFill>
              </a:rPr>
              <a:t> </a:t>
            </a:r>
            <a:r>
              <a:rPr lang="en-US" sz="2600" dirty="0" err="1">
                <a:solidFill>
                  <a:schemeClr val="tx2"/>
                </a:solidFill>
              </a:rPr>
              <a:t>ብኸመይ</a:t>
            </a:r>
            <a:r>
              <a:rPr lang="en-US" sz="2600" dirty="0">
                <a:solidFill>
                  <a:schemeClr val="tx2"/>
                </a:solidFill>
              </a:rPr>
              <a:t> </a:t>
            </a:r>
            <a:r>
              <a:rPr lang="en-US" sz="2600" dirty="0" err="1">
                <a:solidFill>
                  <a:schemeClr val="tx2"/>
                </a:solidFill>
              </a:rPr>
              <a:t>ከምዝደጋገፉ</a:t>
            </a:r>
            <a:r>
              <a:rPr lang="en-US" sz="2600" dirty="0">
                <a:solidFill>
                  <a:schemeClr val="tx2"/>
                </a:solidFill>
              </a:rPr>
              <a:t> </a:t>
            </a:r>
            <a:r>
              <a:rPr lang="en-US" sz="2600" dirty="0" err="1">
                <a:solidFill>
                  <a:schemeClr val="tx2"/>
                </a:solidFill>
              </a:rPr>
              <a:t>ዘካተተ</a:t>
            </a:r>
            <a:r>
              <a:rPr lang="en-US" sz="2600" dirty="0">
                <a:solidFill>
                  <a:schemeClr val="tx2"/>
                </a:solidFill>
              </a:rPr>
              <a:t> </a:t>
            </a:r>
            <a:r>
              <a:rPr lang="en-US" sz="2600" dirty="0" err="1">
                <a:solidFill>
                  <a:schemeClr val="tx2"/>
                </a:solidFill>
              </a:rPr>
              <a:t>ክኸውን</a:t>
            </a:r>
            <a:r>
              <a:rPr lang="en-US" sz="2600" dirty="0">
                <a:solidFill>
                  <a:schemeClr val="tx2"/>
                </a:solidFill>
              </a:rPr>
              <a:t> </a:t>
            </a:r>
            <a:r>
              <a:rPr lang="en-US" sz="2600" dirty="0" err="1">
                <a:solidFill>
                  <a:schemeClr val="tx2"/>
                </a:solidFill>
              </a:rPr>
              <a:t>የድልዮ</a:t>
            </a:r>
            <a:r>
              <a:rPr lang="en-US" sz="2600" dirty="0">
                <a:solidFill>
                  <a:schemeClr val="tx2"/>
                </a:solidFill>
              </a:rPr>
              <a:t>። </a:t>
            </a:r>
            <a:r>
              <a:rPr lang="en-US" sz="2600" dirty="0" err="1">
                <a:solidFill>
                  <a:schemeClr val="tx2"/>
                </a:solidFill>
              </a:rPr>
              <a:t>ዓበይቲ</a:t>
            </a:r>
            <a:r>
              <a:rPr lang="en-US" sz="2600" dirty="0">
                <a:solidFill>
                  <a:schemeClr val="tx2"/>
                </a:solidFill>
              </a:rPr>
              <a:t> </a:t>
            </a:r>
            <a:r>
              <a:rPr lang="en-US" sz="2600" dirty="0" err="1">
                <a:solidFill>
                  <a:schemeClr val="tx2"/>
                </a:solidFill>
              </a:rPr>
              <a:t>ትካላት</a:t>
            </a:r>
            <a:r>
              <a:rPr lang="en-US" sz="2600" dirty="0">
                <a:solidFill>
                  <a:schemeClr val="tx2"/>
                </a:solidFill>
              </a:rPr>
              <a:t> </a:t>
            </a:r>
            <a:r>
              <a:rPr lang="en-US" sz="2600" dirty="0" err="1">
                <a:solidFill>
                  <a:schemeClr val="tx2"/>
                </a:solidFill>
              </a:rPr>
              <a:t>ንዓቕሚ</a:t>
            </a:r>
            <a:r>
              <a:rPr lang="en-US" sz="2600" dirty="0">
                <a:solidFill>
                  <a:schemeClr val="tx2"/>
                </a:solidFill>
              </a:rPr>
              <a:t> </a:t>
            </a:r>
            <a:r>
              <a:rPr lang="en-US" sz="2600" dirty="0" err="1">
                <a:solidFill>
                  <a:schemeClr val="tx2"/>
                </a:solidFill>
              </a:rPr>
              <a:t>ኣናእሕተይ</a:t>
            </a:r>
            <a:r>
              <a:rPr lang="en-US" sz="2600" dirty="0">
                <a:solidFill>
                  <a:schemeClr val="tx2"/>
                </a:solidFill>
              </a:rPr>
              <a:t> </a:t>
            </a:r>
            <a:r>
              <a:rPr lang="en-US" sz="2600" dirty="0" err="1">
                <a:solidFill>
                  <a:schemeClr val="tx2"/>
                </a:solidFill>
              </a:rPr>
              <a:t>መሻርኽቲ</a:t>
            </a:r>
            <a:r>
              <a:rPr lang="en-US" sz="2600" dirty="0">
                <a:solidFill>
                  <a:schemeClr val="tx2"/>
                </a:solidFill>
              </a:rPr>
              <a:t> </a:t>
            </a:r>
            <a:r>
              <a:rPr lang="en-US" sz="2600" dirty="0" err="1">
                <a:solidFill>
                  <a:schemeClr val="tx2"/>
                </a:solidFill>
              </a:rPr>
              <a:t>ደገፍ</a:t>
            </a:r>
            <a:r>
              <a:rPr lang="en-US" sz="2600" dirty="0">
                <a:solidFill>
                  <a:schemeClr val="tx2"/>
                </a:solidFill>
              </a:rPr>
              <a:t> </a:t>
            </a:r>
            <a:r>
              <a:rPr lang="en-US" sz="2600" dirty="0" err="1">
                <a:solidFill>
                  <a:schemeClr val="tx2"/>
                </a:solidFill>
              </a:rPr>
              <a:t>ክህባ</a:t>
            </a:r>
            <a:r>
              <a:rPr lang="en-US" sz="2600" dirty="0">
                <a:solidFill>
                  <a:schemeClr val="tx2"/>
                </a:solidFill>
              </a:rPr>
              <a:t> </a:t>
            </a:r>
            <a:r>
              <a:rPr lang="en-US" sz="2600" dirty="0" err="1">
                <a:solidFill>
                  <a:schemeClr val="tx2"/>
                </a:solidFill>
              </a:rPr>
              <a:t>ከድልየን</a:t>
            </a:r>
            <a:r>
              <a:rPr lang="en-US" sz="2600" dirty="0">
                <a:solidFill>
                  <a:schemeClr val="tx2"/>
                </a:solidFill>
              </a:rPr>
              <a:t> </a:t>
            </a:r>
            <a:r>
              <a:rPr lang="en-US" sz="2600" dirty="0" err="1">
                <a:solidFill>
                  <a:schemeClr val="tx2"/>
                </a:solidFill>
              </a:rPr>
              <a:t>ይኽእል</a:t>
            </a:r>
            <a:r>
              <a:rPr lang="en-US" sz="2600" dirty="0">
                <a:solidFill>
                  <a:schemeClr val="tx2"/>
                </a:solidFill>
              </a:rPr>
              <a:t> </a:t>
            </a:r>
            <a:r>
              <a:rPr lang="en-US" sz="2600" dirty="0" err="1">
                <a:solidFill>
                  <a:schemeClr val="tx2"/>
                </a:solidFill>
              </a:rPr>
              <a:t>እዩ</a:t>
            </a:r>
            <a:r>
              <a:rPr lang="en-US" sz="2600" dirty="0">
                <a:solidFill>
                  <a:schemeClr val="tx2"/>
                </a:solidFill>
              </a:rPr>
              <a:t>።</a:t>
            </a:r>
          </a:p>
          <a:p>
            <a:endParaRPr lang="en-US" sz="2600" dirty="0">
              <a:solidFill>
                <a:schemeClr val="tx2"/>
              </a:solidFill>
            </a:endParaRPr>
          </a:p>
          <a:p>
            <a:endParaRPr lang="en-US" sz="2600" dirty="0">
              <a:solidFill>
                <a:schemeClr val="tx2"/>
              </a:solidFill>
            </a:endParaRPr>
          </a:p>
          <a:p>
            <a:r>
              <a:rPr lang="en-US" sz="2600" dirty="0" err="1">
                <a:solidFill>
                  <a:schemeClr val="tx2"/>
                </a:solidFill>
              </a:rPr>
              <a:t>ሓለዋ-ድሕንነት</a:t>
            </a:r>
            <a:r>
              <a:rPr lang="en-US" sz="2600" dirty="0">
                <a:solidFill>
                  <a:schemeClr val="tx2"/>
                </a:solidFill>
              </a:rPr>
              <a:t> </a:t>
            </a:r>
            <a:r>
              <a:rPr lang="en-US" sz="2600" dirty="0" err="1">
                <a:solidFill>
                  <a:schemeClr val="tx2"/>
                </a:solidFill>
              </a:rPr>
              <a:t>ኣካል</a:t>
            </a:r>
            <a:r>
              <a:rPr lang="en-US" sz="2600" dirty="0">
                <a:solidFill>
                  <a:schemeClr val="tx2"/>
                </a:solidFill>
              </a:rPr>
              <a:t> </a:t>
            </a:r>
            <a:r>
              <a:rPr lang="en-US" sz="2600" dirty="0" err="1">
                <a:solidFill>
                  <a:schemeClr val="tx2"/>
                </a:solidFill>
              </a:rPr>
              <a:t>ናይቲ</a:t>
            </a:r>
            <a:r>
              <a:rPr lang="en-US" sz="2600" dirty="0">
                <a:solidFill>
                  <a:schemeClr val="tx2"/>
                </a:solidFill>
              </a:rPr>
              <a:t> </a:t>
            </a:r>
            <a:r>
              <a:rPr lang="en-US" sz="2600" dirty="0" err="1">
                <a:solidFill>
                  <a:schemeClr val="tx2"/>
                </a:solidFill>
              </a:rPr>
              <a:t>ኣብ</a:t>
            </a:r>
            <a:r>
              <a:rPr lang="en-US" sz="2600" dirty="0">
                <a:solidFill>
                  <a:schemeClr val="tx2"/>
                </a:solidFill>
              </a:rPr>
              <a:t> </a:t>
            </a:r>
            <a:r>
              <a:rPr lang="en-US" sz="2600" dirty="0" err="1">
                <a:solidFill>
                  <a:schemeClr val="tx2"/>
                </a:solidFill>
              </a:rPr>
              <a:t>መንጐ</a:t>
            </a:r>
            <a:r>
              <a:rPr lang="en-US" sz="2600" dirty="0">
                <a:solidFill>
                  <a:schemeClr val="tx2"/>
                </a:solidFill>
              </a:rPr>
              <a:t> </a:t>
            </a:r>
            <a:r>
              <a:rPr lang="en-US" sz="2600" dirty="0" err="1">
                <a:solidFill>
                  <a:schemeClr val="tx2"/>
                </a:solidFill>
              </a:rPr>
              <a:t>መሻርኽቲ</a:t>
            </a:r>
            <a:r>
              <a:rPr lang="en-US" sz="2600" dirty="0">
                <a:solidFill>
                  <a:schemeClr val="tx2"/>
                </a:solidFill>
              </a:rPr>
              <a:t> </a:t>
            </a:r>
            <a:r>
              <a:rPr lang="en-US" sz="2600" dirty="0" err="1">
                <a:solidFill>
                  <a:schemeClr val="tx2"/>
                </a:solidFill>
              </a:rPr>
              <a:t>ዝግበር</a:t>
            </a:r>
            <a:r>
              <a:rPr lang="en-US" sz="2600" dirty="0">
                <a:solidFill>
                  <a:schemeClr val="tx2"/>
                </a:solidFill>
              </a:rPr>
              <a:t> </a:t>
            </a:r>
            <a:r>
              <a:rPr lang="en-US" sz="2600" dirty="0" err="1">
                <a:solidFill>
                  <a:schemeClr val="tx2"/>
                </a:solidFill>
              </a:rPr>
              <a:t>ክትትልን</a:t>
            </a:r>
            <a:r>
              <a:rPr lang="en-US" sz="2600" dirty="0">
                <a:solidFill>
                  <a:schemeClr val="tx2"/>
                </a:solidFill>
              </a:rPr>
              <a:t> </a:t>
            </a:r>
            <a:r>
              <a:rPr lang="en-US" sz="2600" dirty="0" err="1">
                <a:solidFill>
                  <a:schemeClr val="tx2"/>
                </a:solidFill>
              </a:rPr>
              <a:t>ፀብፃብን</a:t>
            </a:r>
            <a:r>
              <a:rPr lang="en-US" sz="2600" dirty="0">
                <a:solidFill>
                  <a:schemeClr val="tx2"/>
                </a:solidFill>
              </a:rPr>
              <a:t> </a:t>
            </a:r>
            <a:r>
              <a:rPr lang="en-US" sz="2600" dirty="0" err="1">
                <a:solidFill>
                  <a:schemeClr val="tx2"/>
                </a:solidFill>
              </a:rPr>
              <a:t>ክኸውን</a:t>
            </a:r>
            <a:r>
              <a:rPr lang="en-US" sz="2600" dirty="0">
                <a:solidFill>
                  <a:schemeClr val="tx2"/>
                </a:solidFill>
              </a:rPr>
              <a:t> </a:t>
            </a:r>
            <a:r>
              <a:rPr lang="en-US" sz="2600" dirty="0" err="1">
                <a:solidFill>
                  <a:schemeClr val="tx2"/>
                </a:solidFill>
              </a:rPr>
              <a:t>ይግባእ</a:t>
            </a:r>
            <a:r>
              <a:rPr lang="en-US" sz="2600" dirty="0">
                <a:solidFill>
                  <a:schemeClr val="tx2"/>
                </a:solidFill>
              </a:rPr>
              <a:t>።</a:t>
            </a:r>
          </a:p>
          <a:p>
            <a:br>
              <a:rPr lang="en-US" dirty="0"/>
            </a:br>
            <a:endParaRPr lang="ti-ET" b="1" dirty="0"/>
          </a:p>
        </p:txBody>
      </p:sp>
      <p:sp>
        <p:nvSpPr>
          <p:cNvPr id="2" name="Slide Number Placeholder 1">
            <a:extLst>
              <a:ext uri="{FF2B5EF4-FFF2-40B4-BE49-F238E27FC236}">
                <a16:creationId xmlns:a16="http://schemas.microsoft.com/office/drawing/2014/main" id="{3F16621C-A310-4B10-B270-945FA241204C}"/>
              </a:ext>
            </a:extLst>
          </p:cNvPr>
          <p:cNvSpPr>
            <a:spLocks noGrp="1"/>
          </p:cNvSpPr>
          <p:nvPr>
            <p:ph type="sldNum" sz="quarter" idx="4"/>
          </p:nvPr>
        </p:nvSpPr>
        <p:spPr>
          <a:xfrm>
            <a:off x="611190" y="6231230"/>
            <a:ext cx="2133600" cy="365125"/>
          </a:xfrm>
        </p:spPr>
        <p:txBody>
          <a:bodyPr rtlCol="0"/>
          <a:lstStyle/>
          <a:p>
            <a:pPr rtl="0"/>
            <a:endParaRPr lang="en-US" dirty="0">
              <a:latin typeface="Helvetica" pitchFamily="2" charset="0"/>
            </a:endParaRPr>
          </a:p>
          <a:p>
            <a:pPr rtl="0"/>
            <a:fld id="{4FD9013D-92AD-C643-96A8-EBFE9D29F7C2}" type="slidenum">
              <a:rPr lang="en-US" sz="900">
                <a:latin typeface="Helvetica Light" panose="020B0403020202020204" pitchFamily="34" charset="0"/>
              </a:rPr>
              <a:pPr/>
              <a:t>27</a:t>
            </a:fld>
            <a:r>
              <a:rPr lang="ti-ET" sz="900">
                <a:latin typeface="Helvetica Light" panose="020B0403020202020204" pitchFamily="34" charset="0"/>
              </a:rPr>
              <a:t> </a:t>
            </a:r>
            <a:r>
              <a:rPr lang="ti-ET" sz="900">
                <a:solidFill>
                  <a:schemeClr val="bg2"/>
                </a:solidFill>
                <a:latin typeface="Helvetica Light" panose="020B0403020202020204" pitchFamily="34" charset="0"/>
              </a:rPr>
              <a:t>|</a:t>
            </a:r>
            <a:r>
              <a:rPr lang="ti-ET" sz="900">
                <a:latin typeface="Helvetica Light" panose="020B0403020202020204" pitchFamily="34" charset="0"/>
              </a:rPr>
              <a:t> ጉዕዞ ሓለዋ-ድሕነት</a:t>
            </a:r>
          </a:p>
        </p:txBody>
      </p:sp>
      <p:pic>
        <p:nvPicPr>
          <p:cNvPr id="4" name="Graphic 3" descr="Boardroom">
            <a:extLst>
              <a:ext uri="{FF2B5EF4-FFF2-40B4-BE49-F238E27FC236}">
                <a16:creationId xmlns:a16="http://schemas.microsoft.com/office/drawing/2014/main" id="{012EC550-2293-4E07-A48B-7922B6BA9E04}"/>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6241775" y="2161093"/>
            <a:ext cx="2291034" cy="2291034"/>
          </a:xfrm>
          <a:prstGeom prst="rect">
            <a:avLst/>
          </a:prstGeom>
        </p:spPr>
      </p:pic>
    </p:spTree>
    <p:extLst>
      <p:ext uri="{BB962C8B-B14F-4D97-AF65-F5344CB8AC3E}">
        <p14:creationId xmlns:p14="http://schemas.microsoft.com/office/powerpoint/2010/main" val="379596937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11188" y="255600"/>
            <a:ext cx="8218488" cy="691200"/>
          </a:xfrm>
        </p:spPr>
        <p:txBody>
          <a:bodyPr rtlCol="0"/>
          <a:lstStyle/>
          <a:p>
            <a:pPr rtl="0"/>
            <a:r>
              <a:rPr lang="ti-ET"/>
              <a:t>3. ንሓለዋ-ድሕነት ዘድሊ ነገር እንታይ እዩ?</a:t>
            </a:r>
          </a:p>
        </p:txBody>
      </p:sp>
      <p:sp>
        <p:nvSpPr>
          <p:cNvPr id="5" name="Text Placeholder 4"/>
          <p:cNvSpPr>
            <a:spLocks noGrp="1"/>
          </p:cNvSpPr>
          <p:nvPr>
            <p:ph idx="1"/>
          </p:nvPr>
        </p:nvSpPr>
        <p:spPr>
          <a:xfrm>
            <a:off x="2252870" y="1787386"/>
            <a:ext cx="6279945" cy="4192174"/>
          </a:xfrm>
        </p:spPr>
        <p:txBody>
          <a:bodyPr rtlCol="0">
            <a:normAutofit fontScale="92500" lnSpcReduction="10000"/>
          </a:bodyPr>
          <a:lstStyle/>
          <a:p>
            <a:r>
              <a:rPr lang="en-US" dirty="0" err="1">
                <a:solidFill>
                  <a:schemeClr val="tx2"/>
                </a:solidFill>
              </a:rPr>
              <a:t>ትካላት</a:t>
            </a:r>
            <a:r>
              <a:rPr lang="en-US" dirty="0">
                <a:solidFill>
                  <a:schemeClr val="tx2"/>
                </a:solidFill>
              </a:rPr>
              <a:t> </a:t>
            </a:r>
            <a:r>
              <a:rPr lang="en-US" dirty="0" err="1">
                <a:solidFill>
                  <a:schemeClr val="tx2"/>
                </a:solidFill>
              </a:rPr>
              <a:t>ንቴክኖሎጂ</a:t>
            </a:r>
            <a:r>
              <a:rPr lang="en-US" dirty="0">
                <a:solidFill>
                  <a:schemeClr val="tx2"/>
                </a:solidFill>
              </a:rPr>
              <a:t> </a:t>
            </a:r>
            <a:r>
              <a:rPr lang="en-US" dirty="0" err="1">
                <a:solidFill>
                  <a:schemeClr val="tx2"/>
                </a:solidFill>
              </a:rPr>
              <a:t>ሓበሬታን</a:t>
            </a:r>
            <a:r>
              <a:rPr lang="en-US" dirty="0">
                <a:solidFill>
                  <a:schemeClr val="tx2"/>
                </a:solidFill>
              </a:rPr>
              <a:t> </a:t>
            </a:r>
            <a:r>
              <a:rPr lang="en-US" dirty="0" err="1">
                <a:solidFill>
                  <a:schemeClr val="tx2"/>
                </a:solidFill>
              </a:rPr>
              <a:t>ርክብን</a:t>
            </a:r>
            <a:r>
              <a:rPr lang="en-US" dirty="0">
                <a:solidFill>
                  <a:schemeClr val="tx2"/>
                </a:solidFill>
              </a:rPr>
              <a:t> </a:t>
            </a:r>
            <a:r>
              <a:rPr lang="en-US" dirty="0" err="1">
                <a:solidFill>
                  <a:schemeClr val="tx2"/>
                </a:solidFill>
              </a:rPr>
              <a:t>ብኸመይ</a:t>
            </a:r>
            <a:r>
              <a:rPr lang="en-US" dirty="0">
                <a:solidFill>
                  <a:schemeClr val="tx2"/>
                </a:solidFill>
              </a:rPr>
              <a:t> </a:t>
            </a:r>
            <a:r>
              <a:rPr lang="en-US" dirty="0" err="1">
                <a:solidFill>
                  <a:schemeClr val="tx2"/>
                </a:solidFill>
              </a:rPr>
              <a:t>ብውሑስ</a:t>
            </a:r>
            <a:r>
              <a:rPr lang="en-US" dirty="0">
                <a:solidFill>
                  <a:schemeClr val="tx2"/>
                </a:solidFill>
              </a:rPr>
              <a:t> </a:t>
            </a:r>
            <a:r>
              <a:rPr lang="en-US" dirty="0" err="1">
                <a:solidFill>
                  <a:schemeClr val="tx2"/>
                </a:solidFill>
              </a:rPr>
              <a:t>ኣገባብ</a:t>
            </a:r>
            <a:r>
              <a:rPr lang="en-US" dirty="0">
                <a:solidFill>
                  <a:schemeClr val="tx2"/>
                </a:solidFill>
              </a:rPr>
              <a:t> </a:t>
            </a:r>
            <a:r>
              <a:rPr lang="en-US" dirty="0" err="1">
                <a:solidFill>
                  <a:schemeClr val="tx2"/>
                </a:solidFill>
              </a:rPr>
              <a:t>ከምዝጥቀማሉ</a:t>
            </a:r>
            <a:r>
              <a:rPr lang="en-US" dirty="0">
                <a:solidFill>
                  <a:schemeClr val="tx2"/>
                </a:solidFill>
              </a:rPr>
              <a:t> </a:t>
            </a:r>
            <a:r>
              <a:rPr lang="en-US" dirty="0" err="1">
                <a:solidFill>
                  <a:schemeClr val="tx2"/>
                </a:solidFill>
              </a:rPr>
              <a:t>ዝብለ</a:t>
            </a:r>
            <a:r>
              <a:rPr lang="en-US" dirty="0">
                <a:solidFill>
                  <a:schemeClr val="tx2"/>
                </a:solidFill>
              </a:rPr>
              <a:t> </a:t>
            </a:r>
            <a:r>
              <a:rPr lang="en-US" dirty="0" err="1">
                <a:solidFill>
                  <a:schemeClr val="tx2"/>
                </a:solidFill>
              </a:rPr>
              <a:t>መምርሒ</a:t>
            </a:r>
            <a:r>
              <a:rPr lang="en-US" dirty="0">
                <a:solidFill>
                  <a:schemeClr val="tx2"/>
                </a:solidFill>
              </a:rPr>
              <a:t> </a:t>
            </a:r>
            <a:r>
              <a:rPr lang="en-US" dirty="0" err="1">
                <a:solidFill>
                  <a:schemeClr val="tx2"/>
                </a:solidFill>
              </a:rPr>
              <a:t>ካብ</a:t>
            </a:r>
            <a:r>
              <a:rPr lang="en-US" dirty="0">
                <a:solidFill>
                  <a:schemeClr val="tx2"/>
                </a:solidFill>
              </a:rPr>
              <a:t> </a:t>
            </a:r>
            <a:r>
              <a:rPr lang="en-US" dirty="0" err="1">
                <a:solidFill>
                  <a:schemeClr val="tx2"/>
                </a:solidFill>
              </a:rPr>
              <a:t>ዘካተተ</a:t>
            </a:r>
            <a:r>
              <a:rPr lang="en-US" dirty="0">
                <a:solidFill>
                  <a:schemeClr val="tx2"/>
                </a:solidFill>
              </a:rPr>
              <a:t> </a:t>
            </a:r>
            <a:r>
              <a:rPr lang="en-US" dirty="0" err="1">
                <a:solidFill>
                  <a:schemeClr val="tx2"/>
                </a:solidFill>
              </a:rPr>
              <a:t>ፖሊሲ</a:t>
            </a:r>
            <a:r>
              <a:rPr lang="en-US" dirty="0">
                <a:solidFill>
                  <a:schemeClr val="tx2"/>
                </a:solidFill>
              </a:rPr>
              <a:t> </a:t>
            </a:r>
            <a:r>
              <a:rPr lang="en-US" dirty="0" err="1">
                <a:solidFill>
                  <a:schemeClr val="tx2"/>
                </a:solidFill>
              </a:rPr>
              <a:t>ቴክኖሎጂ</a:t>
            </a:r>
            <a:r>
              <a:rPr lang="en-US" dirty="0">
                <a:solidFill>
                  <a:schemeClr val="tx2"/>
                </a:solidFill>
              </a:rPr>
              <a:t> </a:t>
            </a:r>
            <a:r>
              <a:rPr lang="en-US" dirty="0" err="1">
                <a:solidFill>
                  <a:schemeClr val="tx2"/>
                </a:solidFill>
              </a:rPr>
              <a:t>ሓበሬታን</a:t>
            </a:r>
            <a:r>
              <a:rPr lang="en-US" dirty="0">
                <a:solidFill>
                  <a:schemeClr val="tx2"/>
                </a:solidFill>
              </a:rPr>
              <a:t> </a:t>
            </a:r>
            <a:r>
              <a:rPr lang="en-US" dirty="0" err="1">
                <a:solidFill>
                  <a:schemeClr val="tx2"/>
                </a:solidFill>
              </a:rPr>
              <a:t>ርክብን</a:t>
            </a:r>
            <a:r>
              <a:rPr lang="en-US" dirty="0">
                <a:solidFill>
                  <a:schemeClr val="tx2"/>
                </a:solidFill>
              </a:rPr>
              <a:t> (ICT) </a:t>
            </a:r>
            <a:r>
              <a:rPr lang="en-US" dirty="0" err="1">
                <a:solidFill>
                  <a:schemeClr val="tx2"/>
                </a:solidFill>
              </a:rPr>
              <a:t>ይረብሓ</a:t>
            </a:r>
            <a:r>
              <a:rPr lang="en-US" dirty="0">
                <a:solidFill>
                  <a:schemeClr val="tx2"/>
                </a:solidFill>
              </a:rPr>
              <a:t> </a:t>
            </a:r>
            <a:r>
              <a:rPr lang="en-US" dirty="0" err="1">
                <a:solidFill>
                  <a:schemeClr val="tx2"/>
                </a:solidFill>
              </a:rPr>
              <a:t>እየን</a:t>
            </a:r>
            <a:r>
              <a:rPr lang="en-US" dirty="0">
                <a:solidFill>
                  <a:schemeClr val="tx2"/>
                </a:solidFill>
              </a:rPr>
              <a:t>።</a:t>
            </a:r>
          </a:p>
          <a:p>
            <a:endParaRPr lang="en-US" sz="1200" dirty="0">
              <a:solidFill>
                <a:schemeClr val="tx2"/>
              </a:solidFill>
            </a:endParaRPr>
          </a:p>
          <a:p>
            <a:r>
              <a:rPr lang="en-US" dirty="0" err="1">
                <a:solidFill>
                  <a:schemeClr val="tx2"/>
                </a:solidFill>
              </a:rPr>
              <a:t>ዝኾነት</a:t>
            </a:r>
            <a:r>
              <a:rPr lang="en-US" dirty="0">
                <a:solidFill>
                  <a:schemeClr val="tx2"/>
                </a:solidFill>
              </a:rPr>
              <a:t> </a:t>
            </a:r>
            <a:r>
              <a:rPr lang="en-US" dirty="0" err="1">
                <a:solidFill>
                  <a:schemeClr val="tx2"/>
                </a:solidFill>
              </a:rPr>
              <a:t>ትካል</a:t>
            </a:r>
            <a:r>
              <a:rPr lang="en-US" dirty="0">
                <a:solidFill>
                  <a:schemeClr val="tx2"/>
                </a:solidFill>
              </a:rPr>
              <a:t> </a:t>
            </a:r>
            <a:r>
              <a:rPr lang="en-US" dirty="0" err="1">
                <a:solidFill>
                  <a:schemeClr val="tx2"/>
                </a:solidFill>
              </a:rPr>
              <a:t>ፆጾታዊ</a:t>
            </a:r>
            <a:r>
              <a:rPr lang="en-US" dirty="0">
                <a:solidFill>
                  <a:schemeClr val="tx2"/>
                </a:solidFill>
              </a:rPr>
              <a:t> </a:t>
            </a:r>
            <a:r>
              <a:rPr lang="en-US" dirty="0" err="1">
                <a:solidFill>
                  <a:schemeClr val="tx2"/>
                </a:solidFill>
              </a:rPr>
              <a:t>ትሕዝቶ</a:t>
            </a:r>
            <a:r>
              <a:rPr lang="en-US" dirty="0">
                <a:solidFill>
                  <a:schemeClr val="tx2"/>
                </a:solidFill>
              </a:rPr>
              <a:t> </a:t>
            </a:r>
            <a:r>
              <a:rPr lang="en-US" dirty="0" err="1">
                <a:solidFill>
                  <a:schemeClr val="tx2"/>
                </a:solidFill>
              </a:rPr>
              <a:t>ንዘጠቓልል</a:t>
            </a:r>
            <a:r>
              <a:rPr lang="en-US" dirty="0">
                <a:solidFill>
                  <a:schemeClr val="tx2"/>
                </a:solidFill>
              </a:rPr>
              <a:t> </a:t>
            </a:r>
            <a:r>
              <a:rPr lang="en-US" dirty="0" err="1">
                <a:solidFill>
                  <a:schemeClr val="tx2"/>
                </a:solidFill>
              </a:rPr>
              <a:t>ዘይሕጋዊ</a:t>
            </a:r>
            <a:r>
              <a:rPr lang="en-US" dirty="0">
                <a:solidFill>
                  <a:schemeClr val="tx2"/>
                </a:solidFill>
              </a:rPr>
              <a:t> </a:t>
            </a:r>
            <a:r>
              <a:rPr lang="en-US" dirty="0" err="1">
                <a:solidFill>
                  <a:schemeClr val="tx2"/>
                </a:solidFill>
              </a:rPr>
              <a:t>ወይ</a:t>
            </a:r>
            <a:r>
              <a:rPr lang="en-US" dirty="0">
                <a:solidFill>
                  <a:schemeClr val="tx2"/>
                </a:solidFill>
              </a:rPr>
              <a:t> </a:t>
            </a:r>
            <a:r>
              <a:rPr lang="en-US" dirty="0" err="1">
                <a:solidFill>
                  <a:schemeClr val="tx2"/>
                </a:solidFill>
              </a:rPr>
              <a:t>ዘይግቡእ</a:t>
            </a:r>
            <a:r>
              <a:rPr lang="en-US" dirty="0">
                <a:solidFill>
                  <a:schemeClr val="tx2"/>
                </a:solidFill>
              </a:rPr>
              <a:t> </a:t>
            </a:r>
            <a:r>
              <a:rPr lang="en-US" dirty="0" err="1">
                <a:solidFill>
                  <a:schemeClr val="tx2"/>
                </a:solidFill>
              </a:rPr>
              <a:t>ትሕዝቶ</a:t>
            </a:r>
            <a:r>
              <a:rPr lang="en-US" dirty="0">
                <a:solidFill>
                  <a:schemeClr val="tx2"/>
                </a:solidFill>
              </a:rPr>
              <a:t> </a:t>
            </a:r>
            <a:r>
              <a:rPr lang="en-US" dirty="0" err="1">
                <a:solidFill>
                  <a:schemeClr val="tx2"/>
                </a:solidFill>
              </a:rPr>
              <a:t>ዘለዎ</a:t>
            </a:r>
            <a:r>
              <a:rPr lang="en-US" dirty="0">
                <a:solidFill>
                  <a:schemeClr val="tx2"/>
                </a:solidFill>
              </a:rPr>
              <a:t> </a:t>
            </a:r>
            <a:r>
              <a:rPr lang="en-US" dirty="0" err="1">
                <a:solidFill>
                  <a:schemeClr val="tx2"/>
                </a:solidFill>
              </a:rPr>
              <a:t>ሓበሬታ</a:t>
            </a:r>
            <a:r>
              <a:rPr lang="en-US" dirty="0">
                <a:solidFill>
                  <a:schemeClr val="tx2"/>
                </a:solidFill>
              </a:rPr>
              <a:t> </a:t>
            </a:r>
            <a:r>
              <a:rPr lang="en-US" dirty="0" err="1">
                <a:solidFill>
                  <a:schemeClr val="tx2"/>
                </a:solidFill>
              </a:rPr>
              <a:t>ንኽትረክብ</a:t>
            </a:r>
            <a:r>
              <a:rPr lang="en-US" dirty="0">
                <a:solidFill>
                  <a:schemeClr val="tx2"/>
                </a:solidFill>
              </a:rPr>
              <a:t> </a:t>
            </a:r>
            <a:r>
              <a:rPr lang="en-US" dirty="0" err="1">
                <a:solidFill>
                  <a:schemeClr val="tx2"/>
                </a:solidFill>
              </a:rPr>
              <a:t>ወይ</a:t>
            </a:r>
            <a:r>
              <a:rPr lang="en-US" dirty="0">
                <a:solidFill>
                  <a:schemeClr val="tx2"/>
                </a:solidFill>
              </a:rPr>
              <a:t> </a:t>
            </a:r>
            <a:r>
              <a:rPr lang="en-US" dirty="0" err="1">
                <a:solidFill>
                  <a:schemeClr val="tx2"/>
                </a:solidFill>
              </a:rPr>
              <a:t>ንኽትለዋወጥ</a:t>
            </a:r>
            <a:r>
              <a:rPr lang="en-US" dirty="0">
                <a:solidFill>
                  <a:schemeClr val="tx2"/>
                </a:solidFill>
              </a:rPr>
              <a:t> </a:t>
            </a:r>
            <a:r>
              <a:rPr lang="en-US" dirty="0" err="1">
                <a:solidFill>
                  <a:schemeClr val="tx2"/>
                </a:solidFill>
              </a:rPr>
              <a:t>ንዘለዋ</a:t>
            </a:r>
            <a:r>
              <a:rPr lang="en-US" dirty="0">
                <a:solidFill>
                  <a:schemeClr val="tx2"/>
                </a:solidFill>
              </a:rPr>
              <a:t> </a:t>
            </a:r>
            <a:r>
              <a:rPr lang="en-US" dirty="0" err="1">
                <a:solidFill>
                  <a:schemeClr val="tx2"/>
                </a:solidFill>
              </a:rPr>
              <a:t>ቴክኖሎጂ</a:t>
            </a:r>
            <a:r>
              <a:rPr lang="en-US" dirty="0">
                <a:solidFill>
                  <a:schemeClr val="tx2"/>
                </a:solidFill>
              </a:rPr>
              <a:t> </a:t>
            </a:r>
            <a:r>
              <a:rPr lang="en-US" dirty="0" err="1">
                <a:solidFill>
                  <a:schemeClr val="tx2"/>
                </a:solidFill>
              </a:rPr>
              <a:t>ሓበሬታን</a:t>
            </a:r>
            <a:r>
              <a:rPr lang="en-US" dirty="0">
                <a:solidFill>
                  <a:schemeClr val="tx2"/>
                </a:solidFill>
              </a:rPr>
              <a:t> </a:t>
            </a:r>
            <a:r>
              <a:rPr lang="en-US" dirty="0" err="1">
                <a:solidFill>
                  <a:schemeClr val="tx2"/>
                </a:solidFill>
              </a:rPr>
              <a:t>ርክብን</a:t>
            </a:r>
            <a:r>
              <a:rPr lang="en-US" dirty="0">
                <a:solidFill>
                  <a:schemeClr val="tx2"/>
                </a:solidFill>
              </a:rPr>
              <a:t> </a:t>
            </a:r>
            <a:r>
              <a:rPr lang="en-US" dirty="0" err="1">
                <a:solidFill>
                  <a:schemeClr val="tx2"/>
                </a:solidFill>
              </a:rPr>
              <a:t>ኽትጥቀም</a:t>
            </a:r>
            <a:r>
              <a:rPr lang="en-US" dirty="0">
                <a:solidFill>
                  <a:schemeClr val="tx2"/>
                </a:solidFill>
              </a:rPr>
              <a:t> </a:t>
            </a:r>
            <a:r>
              <a:rPr lang="en-US" dirty="0" err="1">
                <a:solidFill>
                  <a:schemeClr val="tx2"/>
                </a:solidFill>
              </a:rPr>
              <a:t>ኣይግብኣን</a:t>
            </a:r>
            <a:r>
              <a:rPr lang="en-US" dirty="0">
                <a:solidFill>
                  <a:schemeClr val="tx2"/>
                </a:solidFill>
              </a:rPr>
              <a:t>።</a:t>
            </a:r>
          </a:p>
          <a:p>
            <a:endParaRPr lang="en-US" sz="1200" dirty="0">
              <a:solidFill>
                <a:schemeClr val="tx2"/>
              </a:solidFill>
            </a:endParaRPr>
          </a:p>
          <a:p>
            <a:r>
              <a:rPr lang="en-US" dirty="0" err="1">
                <a:solidFill>
                  <a:schemeClr val="tx2"/>
                </a:solidFill>
              </a:rPr>
              <a:t>ጉጅለ</a:t>
            </a:r>
            <a:r>
              <a:rPr lang="en-US" dirty="0">
                <a:solidFill>
                  <a:schemeClr val="tx2"/>
                </a:solidFill>
              </a:rPr>
              <a:t> </a:t>
            </a:r>
            <a:r>
              <a:rPr lang="en-US" dirty="0" err="1">
                <a:solidFill>
                  <a:schemeClr val="tx2"/>
                </a:solidFill>
              </a:rPr>
              <a:t>ቴክኖሎጂ</a:t>
            </a:r>
            <a:r>
              <a:rPr lang="en-US" dirty="0">
                <a:solidFill>
                  <a:schemeClr val="tx2"/>
                </a:solidFill>
              </a:rPr>
              <a:t> </a:t>
            </a:r>
            <a:r>
              <a:rPr lang="en-US" dirty="0" err="1">
                <a:solidFill>
                  <a:schemeClr val="tx2"/>
                </a:solidFill>
              </a:rPr>
              <a:t>ሓበሬታን</a:t>
            </a:r>
            <a:r>
              <a:rPr lang="en-US" dirty="0">
                <a:solidFill>
                  <a:schemeClr val="tx2"/>
                </a:solidFill>
              </a:rPr>
              <a:t> </a:t>
            </a:r>
            <a:r>
              <a:rPr lang="en-US" dirty="0" err="1">
                <a:solidFill>
                  <a:schemeClr val="tx2"/>
                </a:solidFill>
              </a:rPr>
              <a:t>ርክብን</a:t>
            </a:r>
            <a:r>
              <a:rPr lang="en-US" dirty="0">
                <a:solidFill>
                  <a:schemeClr val="tx2"/>
                </a:solidFill>
              </a:rPr>
              <a:t> </a:t>
            </a:r>
            <a:r>
              <a:rPr lang="en-US" dirty="0" err="1">
                <a:solidFill>
                  <a:schemeClr val="tx2"/>
                </a:solidFill>
              </a:rPr>
              <a:t>ብዛዕባ</a:t>
            </a:r>
            <a:r>
              <a:rPr lang="en-US" dirty="0">
                <a:solidFill>
                  <a:schemeClr val="tx2"/>
                </a:solidFill>
              </a:rPr>
              <a:t> </a:t>
            </a:r>
            <a:r>
              <a:rPr lang="en-US" dirty="0" err="1">
                <a:solidFill>
                  <a:schemeClr val="tx2"/>
                </a:solidFill>
              </a:rPr>
              <a:t>ሰራሕተኛታትን</a:t>
            </a:r>
            <a:r>
              <a:rPr lang="en-US" dirty="0">
                <a:solidFill>
                  <a:schemeClr val="tx2"/>
                </a:solidFill>
              </a:rPr>
              <a:t> </a:t>
            </a:r>
            <a:r>
              <a:rPr lang="en-US" dirty="0" err="1">
                <a:solidFill>
                  <a:schemeClr val="tx2"/>
                </a:solidFill>
              </a:rPr>
              <a:t>ምስ</a:t>
            </a:r>
            <a:r>
              <a:rPr lang="en-US" dirty="0">
                <a:solidFill>
                  <a:schemeClr val="tx2"/>
                </a:solidFill>
              </a:rPr>
              <a:t> </a:t>
            </a:r>
            <a:r>
              <a:rPr lang="en-US" dirty="0" err="1">
                <a:solidFill>
                  <a:schemeClr val="tx2"/>
                </a:solidFill>
              </a:rPr>
              <a:t>ትካል</a:t>
            </a:r>
            <a:r>
              <a:rPr lang="en-US" dirty="0">
                <a:solidFill>
                  <a:schemeClr val="tx2"/>
                </a:solidFill>
              </a:rPr>
              <a:t> </a:t>
            </a:r>
            <a:r>
              <a:rPr lang="en-US" dirty="0" err="1">
                <a:solidFill>
                  <a:schemeClr val="tx2"/>
                </a:solidFill>
              </a:rPr>
              <a:t>ብዛዕባ</a:t>
            </a:r>
            <a:r>
              <a:rPr lang="en-US" dirty="0">
                <a:solidFill>
                  <a:schemeClr val="tx2"/>
                </a:solidFill>
              </a:rPr>
              <a:t> </a:t>
            </a:r>
            <a:r>
              <a:rPr lang="en-US" dirty="0" err="1">
                <a:solidFill>
                  <a:schemeClr val="tx2"/>
                </a:solidFill>
              </a:rPr>
              <a:t>ዝሰርሑ</a:t>
            </a:r>
            <a:r>
              <a:rPr lang="en-US" dirty="0">
                <a:solidFill>
                  <a:schemeClr val="tx2"/>
                </a:solidFill>
              </a:rPr>
              <a:t> </a:t>
            </a:r>
            <a:r>
              <a:rPr lang="en-US" dirty="0" err="1">
                <a:solidFill>
                  <a:schemeClr val="tx2"/>
                </a:solidFill>
              </a:rPr>
              <a:t>ሰባትን</a:t>
            </a:r>
            <a:r>
              <a:rPr lang="en-US" dirty="0">
                <a:solidFill>
                  <a:schemeClr val="tx2"/>
                </a:solidFill>
              </a:rPr>
              <a:t> </a:t>
            </a:r>
            <a:r>
              <a:rPr lang="en-US" dirty="0" err="1">
                <a:solidFill>
                  <a:schemeClr val="tx2"/>
                </a:solidFill>
              </a:rPr>
              <a:t>ዝምልከት</a:t>
            </a:r>
            <a:r>
              <a:rPr lang="en-US" dirty="0">
                <a:solidFill>
                  <a:schemeClr val="tx2"/>
                </a:solidFill>
              </a:rPr>
              <a:t> </a:t>
            </a:r>
            <a:r>
              <a:rPr lang="en-US" dirty="0" err="1">
                <a:solidFill>
                  <a:schemeClr val="tx2"/>
                </a:solidFill>
              </a:rPr>
              <a:t>ኣዝዩ</a:t>
            </a:r>
            <a:r>
              <a:rPr lang="en-US" dirty="0">
                <a:solidFill>
                  <a:schemeClr val="tx2"/>
                </a:solidFill>
              </a:rPr>
              <a:t> </a:t>
            </a:r>
            <a:r>
              <a:rPr lang="en-US" dirty="0" err="1">
                <a:solidFill>
                  <a:schemeClr val="tx2"/>
                </a:solidFill>
              </a:rPr>
              <a:t>ገዚፍ</a:t>
            </a:r>
            <a:r>
              <a:rPr lang="en-US" dirty="0">
                <a:solidFill>
                  <a:schemeClr val="tx2"/>
                </a:solidFill>
              </a:rPr>
              <a:t> </a:t>
            </a:r>
            <a:r>
              <a:rPr lang="en-US" dirty="0" err="1">
                <a:solidFill>
                  <a:schemeClr val="tx2"/>
                </a:solidFill>
              </a:rPr>
              <a:t>ሓበሬታ</a:t>
            </a:r>
            <a:r>
              <a:rPr lang="en-US" dirty="0">
                <a:solidFill>
                  <a:schemeClr val="tx2"/>
                </a:solidFill>
              </a:rPr>
              <a:t> </a:t>
            </a:r>
            <a:r>
              <a:rPr lang="en-US" dirty="0" err="1">
                <a:solidFill>
                  <a:schemeClr val="tx2"/>
                </a:solidFill>
              </a:rPr>
              <a:t>ብውሑስ</a:t>
            </a:r>
            <a:r>
              <a:rPr lang="en-US" dirty="0">
                <a:solidFill>
                  <a:schemeClr val="tx2"/>
                </a:solidFill>
              </a:rPr>
              <a:t> </a:t>
            </a:r>
            <a:r>
              <a:rPr lang="en-US" dirty="0" err="1">
                <a:solidFill>
                  <a:schemeClr val="tx2"/>
                </a:solidFill>
              </a:rPr>
              <a:t>ኣገባብ</a:t>
            </a:r>
            <a:r>
              <a:rPr lang="en-US" dirty="0">
                <a:solidFill>
                  <a:schemeClr val="tx2"/>
                </a:solidFill>
              </a:rPr>
              <a:t> </a:t>
            </a:r>
            <a:r>
              <a:rPr lang="en-US" dirty="0" err="1">
                <a:solidFill>
                  <a:schemeClr val="tx2"/>
                </a:solidFill>
              </a:rPr>
              <a:t>ንኽዕቅባን</a:t>
            </a:r>
            <a:r>
              <a:rPr lang="en-US" dirty="0">
                <a:solidFill>
                  <a:schemeClr val="tx2"/>
                </a:solidFill>
              </a:rPr>
              <a:t> </a:t>
            </a:r>
            <a:r>
              <a:rPr lang="en-US" dirty="0" err="1">
                <a:solidFill>
                  <a:schemeClr val="tx2"/>
                </a:solidFill>
              </a:rPr>
              <a:t>ንደንቢ</a:t>
            </a:r>
            <a:r>
              <a:rPr lang="en-US" dirty="0">
                <a:solidFill>
                  <a:schemeClr val="tx2"/>
                </a:solidFill>
              </a:rPr>
              <a:t> </a:t>
            </a:r>
            <a:r>
              <a:rPr lang="en-US" dirty="0" err="1">
                <a:solidFill>
                  <a:schemeClr val="tx2"/>
                </a:solidFill>
              </a:rPr>
              <a:t>ትካላት</a:t>
            </a:r>
            <a:r>
              <a:rPr lang="en-US" dirty="0">
                <a:solidFill>
                  <a:schemeClr val="tx2"/>
                </a:solidFill>
              </a:rPr>
              <a:t> </a:t>
            </a:r>
            <a:r>
              <a:rPr lang="en-US" dirty="0" err="1">
                <a:solidFill>
                  <a:schemeClr val="tx2"/>
                </a:solidFill>
              </a:rPr>
              <a:t>ሓገዝ</a:t>
            </a:r>
            <a:r>
              <a:rPr lang="en-US" dirty="0">
                <a:solidFill>
                  <a:schemeClr val="tx2"/>
                </a:solidFill>
              </a:rPr>
              <a:t> </a:t>
            </a:r>
            <a:r>
              <a:rPr lang="en-US" dirty="0" err="1">
                <a:solidFill>
                  <a:schemeClr val="tx2"/>
                </a:solidFill>
              </a:rPr>
              <a:t>ዝህብ</a:t>
            </a:r>
            <a:r>
              <a:rPr lang="en-US" dirty="0">
                <a:solidFill>
                  <a:schemeClr val="tx2"/>
                </a:solidFill>
              </a:rPr>
              <a:t> </a:t>
            </a:r>
            <a:r>
              <a:rPr lang="en-US" dirty="0" err="1">
                <a:solidFill>
                  <a:schemeClr val="tx2"/>
                </a:solidFill>
              </a:rPr>
              <a:t>ስርዓታት</a:t>
            </a:r>
            <a:r>
              <a:rPr lang="en-US" dirty="0">
                <a:solidFill>
                  <a:schemeClr val="tx2"/>
                </a:solidFill>
              </a:rPr>
              <a:t> </a:t>
            </a:r>
            <a:r>
              <a:rPr lang="en-US" dirty="0" err="1">
                <a:solidFill>
                  <a:schemeClr val="tx2"/>
                </a:solidFill>
              </a:rPr>
              <a:t>ወይ</a:t>
            </a:r>
            <a:r>
              <a:rPr lang="en-US" dirty="0">
                <a:solidFill>
                  <a:schemeClr val="tx2"/>
                </a:solidFill>
              </a:rPr>
              <a:t> </a:t>
            </a:r>
            <a:r>
              <a:rPr lang="en-US" dirty="0" err="1">
                <a:solidFill>
                  <a:schemeClr val="tx2"/>
                </a:solidFill>
              </a:rPr>
              <a:t>መስርሓት</a:t>
            </a:r>
            <a:r>
              <a:rPr lang="en-US" dirty="0">
                <a:solidFill>
                  <a:schemeClr val="tx2"/>
                </a:solidFill>
              </a:rPr>
              <a:t> </a:t>
            </a:r>
            <a:r>
              <a:rPr lang="en-US" dirty="0" err="1">
                <a:solidFill>
                  <a:schemeClr val="tx2"/>
                </a:solidFill>
              </a:rPr>
              <a:t>ከዳልዉ</a:t>
            </a:r>
            <a:r>
              <a:rPr lang="en-US" dirty="0">
                <a:solidFill>
                  <a:schemeClr val="tx2"/>
                </a:solidFill>
              </a:rPr>
              <a:t> </a:t>
            </a:r>
            <a:r>
              <a:rPr lang="en-US" dirty="0" err="1">
                <a:solidFill>
                  <a:schemeClr val="tx2"/>
                </a:solidFill>
              </a:rPr>
              <a:t>ይኽእሉ</a:t>
            </a:r>
            <a:r>
              <a:rPr lang="en-US" dirty="0">
                <a:solidFill>
                  <a:schemeClr val="tx2"/>
                </a:solidFill>
              </a:rPr>
              <a:t> </a:t>
            </a:r>
            <a:r>
              <a:rPr lang="en-US" dirty="0" err="1">
                <a:solidFill>
                  <a:schemeClr val="tx2"/>
                </a:solidFill>
              </a:rPr>
              <a:t>እዮም</a:t>
            </a:r>
            <a:r>
              <a:rPr lang="en-US" dirty="0">
                <a:solidFill>
                  <a:schemeClr val="tx2"/>
                </a:solidFill>
              </a:rPr>
              <a:t>። </a:t>
            </a:r>
            <a:r>
              <a:rPr lang="en-US" dirty="0" err="1">
                <a:solidFill>
                  <a:schemeClr val="tx2"/>
                </a:solidFill>
              </a:rPr>
              <a:t>እዚ</a:t>
            </a:r>
            <a:r>
              <a:rPr lang="en-US" dirty="0">
                <a:solidFill>
                  <a:schemeClr val="tx2"/>
                </a:solidFill>
              </a:rPr>
              <a:t> </a:t>
            </a:r>
            <a:r>
              <a:rPr lang="en-US" dirty="0" err="1">
                <a:solidFill>
                  <a:schemeClr val="tx2"/>
                </a:solidFill>
              </a:rPr>
              <a:t>ድማ</a:t>
            </a:r>
            <a:r>
              <a:rPr lang="en-US" dirty="0">
                <a:solidFill>
                  <a:schemeClr val="tx2"/>
                </a:solidFill>
              </a:rPr>
              <a:t> </a:t>
            </a:r>
            <a:r>
              <a:rPr lang="en-US" dirty="0" err="1">
                <a:solidFill>
                  <a:schemeClr val="tx2"/>
                </a:solidFill>
              </a:rPr>
              <a:t>ምስ</a:t>
            </a:r>
            <a:r>
              <a:rPr lang="en-US" dirty="0">
                <a:solidFill>
                  <a:schemeClr val="tx2"/>
                </a:solidFill>
              </a:rPr>
              <a:t> </a:t>
            </a:r>
            <a:r>
              <a:rPr lang="en-US" dirty="0" err="1">
                <a:solidFill>
                  <a:schemeClr val="tx2"/>
                </a:solidFill>
              </a:rPr>
              <a:t>ተመሳሳሊ</a:t>
            </a:r>
            <a:r>
              <a:rPr lang="en-US" dirty="0">
                <a:solidFill>
                  <a:schemeClr val="tx2"/>
                </a:solidFill>
              </a:rPr>
              <a:t> </a:t>
            </a:r>
            <a:r>
              <a:rPr lang="en-US" dirty="0" err="1">
                <a:solidFill>
                  <a:schemeClr val="tx2"/>
                </a:solidFill>
              </a:rPr>
              <a:t>ሕጊ</a:t>
            </a:r>
            <a:r>
              <a:rPr lang="en-US" dirty="0">
                <a:solidFill>
                  <a:schemeClr val="tx2"/>
                </a:solidFill>
              </a:rPr>
              <a:t> </a:t>
            </a:r>
            <a:r>
              <a:rPr lang="en-US" dirty="0" err="1">
                <a:solidFill>
                  <a:schemeClr val="tx2"/>
                </a:solidFill>
              </a:rPr>
              <a:t>ሓለዋ</a:t>
            </a:r>
            <a:r>
              <a:rPr lang="en-US" dirty="0">
                <a:solidFill>
                  <a:schemeClr val="tx2"/>
                </a:solidFill>
              </a:rPr>
              <a:t> </a:t>
            </a:r>
            <a:r>
              <a:rPr lang="en-US" dirty="0" err="1">
                <a:solidFill>
                  <a:schemeClr val="tx2"/>
                </a:solidFill>
              </a:rPr>
              <a:t>ሓበሬታ</a:t>
            </a:r>
            <a:r>
              <a:rPr lang="en-US" dirty="0">
                <a:solidFill>
                  <a:schemeClr val="tx2"/>
                </a:solidFill>
              </a:rPr>
              <a:t> </a:t>
            </a:r>
            <a:r>
              <a:rPr lang="en-US" dirty="0" err="1">
                <a:solidFill>
                  <a:schemeClr val="tx2"/>
                </a:solidFill>
              </a:rPr>
              <a:t>ዝሳነ</a:t>
            </a:r>
            <a:r>
              <a:rPr lang="en-US" dirty="0">
                <a:solidFill>
                  <a:schemeClr val="tx2"/>
                </a:solidFill>
              </a:rPr>
              <a:t> </a:t>
            </a:r>
            <a:r>
              <a:rPr lang="en-US" dirty="0" err="1">
                <a:solidFill>
                  <a:schemeClr val="tx2"/>
                </a:solidFill>
              </a:rPr>
              <a:t>ክኸውን</a:t>
            </a:r>
            <a:r>
              <a:rPr lang="en-US" dirty="0">
                <a:solidFill>
                  <a:schemeClr val="tx2"/>
                </a:solidFill>
              </a:rPr>
              <a:t> </a:t>
            </a:r>
            <a:r>
              <a:rPr lang="en-US" dirty="0" err="1">
                <a:solidFill>
                  <a:schemeClr val="tx2"/>
                </a:solidFill>
              </a:rPr>
              <a:t>ይግባእ</a:t>
            </a:r>
            <a:r>
              <a:rPr lang="en-US" dirty="0">
                <a:solidFill>
                  <a:schemeClr val="tx2"/>
                </a:solidFill>
              </a:rPr>
              <a:t>።</a:t>
            </a:r>
            <a:endParaRPr lang="en-US" sz="1200" dirty="0">
              <a:solidFill>
                <a:schemeClr val="tx2"/>
              </a:solidFill>
            </a:endParaRPr>
          </a:p>
        </p:txBody>
      </p:sp>
      <p:sp>
        <p:nvSpPr>
          <p:cNvPr id="2" name="Slide Number Placeholder 1">
            <a:extLst>
              <a:ext uri="{FF2B5EF4-FFF2-40B4-BE49-F238E27FC236}">
                <a16:creationId xmlns:a16="http://schemas.microsoft.com/office/drawing/2014/main" id="{3F16621C-A310-4B10-B270-945FA241204C}"/>
              </a:ext>
            </a:extLst>
          </p:cNvPr>
          <p:cNvSpPr>
            <a:spLocks noGrp="1"/>
          </p:cNvSpPr>
          <p:nvPr>
            <p:ph type="sldNum" sz="quarter" idx="4"/>
          </p:nvPr>
        </p:nvSpPr>
        <p:spPr>
          <a:xfrm>
            <a:off x="611188" y="6303389"/>
            <a:ext cx="2133600" cy="365125"/>
          </a:xfrm>
        </p:spPr>
        <p:txBody>
          <a:bodyPr rtlCol="0"/>
          <a:lstStyle/>
          <a:p>
            <a:pPr rtl="0"/>
            <a:endParaRPr lang="en-US" dirty="0">
              <a:latin typeface="Helvetica" pitchFamily="2" charset="0"/>
            </a:endParaRPr>
          </a:p>
          <a:p>
            <a:pPr rtl="0"/>
            <a:fld id="{4FD9013D-92AD-C643-96A8-EBFE9D29F7C2}" type="slidenum">
              <a:rPr lang="en-US" sz="900">
                <a:latin typeface="Helvetica Light" panose="020B0403020202020204" pitchFamily="34" charset="0"/>
              </a:rPr>
              <a:pPr/>
              <a:t>28</a:t>
            </a:fld>
            <a:r>
              <a:rPr lang="ti-ET" sz="900">
                <a:latin typeface="Helvetica Light" panose="020B0403020202020204" pitchFamily="34" charset="0"/>
              </a:rPr>
              <a:t> </a:t>
            </a:r>
            <a:r>
              <a:rPr lang="ti-ET" sz="900">
                <a:solidFill>
                  <a:schemeClr val="bg2"/>
                </a:solidFill>
                <a:latin typeface="Helvetica Light" panose="020B0403020202020204" pitchFamily="34" charset="0"/>
              </a:rPr>
              <a:t>|</a:t>
            </a:r>
            <a:r>
              <a:rPr lang="ti-ET" sz="900">
                <a:latin typeface="Helvetica Light" panose="020B0403020202020204" pitchFamily="34" charset="0"/>
              </a:rPr>
              <a:t> ጉዕዞ ሓለዋ-ድሕነት</a:t>
            </a:r>
          </a:p>
        </p:txBody>
      </p:sp>
      <p:sp>
        <p:nvSpPr>
          <p:cNvPr id="3" name="TextBox 2">
            <a:extLst>
              <a:ext uri="{FF2B5EF4-FFF2-40B4-BE49-F238E27FC236}">
                <a16:creationId xmlns:a16="http://schemas.microsoft.com/office/drawing/2014/main" id="{34DBB0A4-1438-4FD6-B1B9-E4D59DA901DD}"/>
              </a:ext>
            </a:extLst>
          </p:cNvPr>
          <p:cNvSpPr txBox="1"/>
          <p:nvPr/>
        </p:nvSpPr>
        <p:spPr>
          <a:xfrm>
            <a:off x="619200" y="1166191"/>
            <a:ext cx="7610400" cy="400110"/>
          </a:xfrm>
          <a:prstGeom prst="rect">
            <a:avLst/>
          </a:prstGeom>
          <a:noFill/>
        </p:spPr>
        <p:txBody>
          <a:bodyPr wrap="square" rtlCol="0">
            <a:spAutoFit/>
          </a:bodyPr>
          <a:lstStyle/>
          <a:p>
            <a:pPr rtl="0"/>
            <a:r>
              <a:rPr lang="ti-ET" sz="2000">
                <a:solidFill>
                  <a:srgbClr val="283A51"/>
                </a:solidFill>
                <a:latin typeface="Helvetica Light" panose="020B0403020202020204"/>
              </a:rPr>
              <a:t>ቴክኖሎጂ ሓበሬታን ርክብን (ICT)</a:t>
            </a:r>
          </a:p>
        </p:txBody>
      </p:sp>
      <p:pic>
        <p:nvPicPr>
          <p:cNvPr id="8" name="Graphic 7" descr="Online meeting">
            <a:extLst>
              <a:ext uri="{FF2B5EF4-FFF2-40B4-BE49-F238E27FC236}">
                <a16:creationId xmlns:a16="http://schemas.microsoft.com/office/drawing/2014/main" id="{2C475F33-DE07-4412-B046-15478C3F9EF3}"/>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056521" y="1733571"/>
            <a:ext cx="914400" cy="914400"/>
          </a:xfrm>
          <a:prstGeom prst="rect">
            <a:avLst/>
          </a:prstGeom>
        </p:spPr>
      </p:pic>
      <p:pic>
        <p:nvPicPr>
          <p:cNvPr id="10" name="Graphic 9" descr="Gavel">
            <a:extLst>
              <a:ext uri="{FF2B5EF4-FFF2-40B4-BE49-F238E27FC236}">
                <a16:creationId xmlns:a16="http://schemas.microsoft.com/office/drawing/2014/main" id="{DD7BB494-CE9E-4FC7-A7AE-23479AC793CA}"/>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056521" y="2971800"/>
            <a:ext cx="914400" cy="914400"/>
          </a:xfrm>
          <a:prstGeom prst="rect">
            <a:avLst/>
          </a:prstGeom>
        </p:spPr>
      </p:pic>
      <p:pic>
        <p:nvPicPr>
          <p:cNvPr id="12" name="Graphic 11" descr="Box">
            <a:extLst>
              <a:ext uri="{FF2B5EF4-FFF2-40B4-BE49-F238E27FC236}">
                <a16:creationId xmlns:a16="http://schemas.microsoft.com/office/drawing/2014/main" id="{54397F3B-5B37-4429-BBCD-997761DEC092}"/>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1056521" y="4494210"/>
            <a:ext cx="914400" cy="914400"/>
          </a:xfrm>
          <a:prstGeom prst="rect">
            <a:avLst/>
          </a:prstGeom>
        </p:spPr>
      </p:pic>
    </p:spTree>
    <p:extLst>
      <p:ext uri="{BB962C8B-B14F-4D97-AF65-F5344CB8AC3E}">
        <p14:creationId xmlns:p14="http://schemas.microsoft.com/office/powerpoint/2010/main" val="364513091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C3010B-B368-4FCB-8ADB-45E8D6FF64C7}"/>
              </a:ext>
            </a:extLst>
          </p:cNvPr>
          <p:cNvSpPr>
            <a:spLocks noGrp="1"/>
          </p:cNvSpPr>
          <p:nvPr>
            <p:ph type="ctrTitle"/>
          </p:nvPr>
        </p:nvSpPr>
        <p:spPr/>
        <p:txBody>
          <a:bodyPr rtlCol="0">
            <a:normAutofit/>
          </a:bodyPr>
          <a:lstStyle/>
          <a:p>
            <a:pPr algn="ctr" rtl="0"/>
            <a:r>
              <a:rPr lang="ti-ET"/>
              <a:t>ክፋል ኣርባዕተ'ቲ ጉዕዞ…</a:t>
            </a:r>
          </a:p>
        </p:txBody>
      </p:sp>
      <p:pic>
        <p:nvPicPr>
          <p:cNvPr id="5" name="Picture 4" descr="Diagram&#10;&#10;Description automatically generated">
            <a:extLst>
              <a:ext uri="{FF2B5EF4-FFF2-40B4-BE49-F238E27FC236}">
                <a16:creationId xmlns:a16="http://schemas.microsoft.com/office/drawing/2014/main" id="{EAB60866-D215-4C7C-9421-4F6CB4D88CE9}"/>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0" y="1656522"/>
            <a:ext cx="9144000" cy="3740426"/>
          </a:xfrm>
          <a:prstGeom prst="rect">
            <a:avLst/>
          </a:prstGeom>
        </p:spPr>
      </p:pic>
      <p:pic>
        <p:nvPicPr>
          <p:cNvPr id="4" name="Picture 3" descr="A screenshot of a video game&#10;&#10;Description automatically generated">
            <a:extLst>
              <a:ext uri="{FF2B5EF4-FFF2-40B4-BE49-F238E27FC236}">
                <a16:creationId xmlns:a16="http://schemas.microsoft.com/office/drawing/2014/main" id="{B48A1F62-D784-477A-8880-D742537D3E0E}"/>
              </a:ext>
            </a:extLst>
          </p:cNvPr>
          <p:cNvPicPr>
            <a:picLocks noChangeAspect="1"/>
          </p:cNvPicPr>
          <p:nvPr/>
        </p:nvPicPr>
        <p:blipFill>
          <a:blip r:embed="rId3"/>
          <a:stretch>
            <a:fillRect/>
          </a:stretch>
        </p:blipFill>
        <p:spPr>
          <a:xfrm>
            <a:off x="0" y="549275"/>
            <a:ext cx="9144000" cy="4847673"/>
          </a:xfrm>
          <a:prstGeom prst="rect">
            <a:avLst/>
          </a:prstGeom>
        </p:spPr>
      </p:pic>
    </p:spTree>
    <p:extLst>
      <p:ext uri="{BB962C8B-B14F-4D97-AF65-F5344CB8AC3E}">
        <p14:creationId xmlns:p14="http://schemas.microsoft.com/office/powerpoint/2010/main" val="216959031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C3010B-B368-4FCB-8ADB-45E8D6FF64C7}"/>
              </a:ext>
            </a:extLst>
          </p:cNvPr>
          <p:cNvSpPr>
            <a:spLocks noGrp="1"/>
          </p:cNvSpPr>
          <p:nvPr>
            <p:ph type="ctrTitle"/>
          </p:nvPr>
        </p:nvSpPr>
        <p:spPr/>
        <p:txBody>
          <a:bodyPr rtlCol="0">
            <a:normAutofit/>
          </a:bodyPr>
          <a:lstStyle/>
          <a:p>
            <a:pPr algn="ctr" rtl="0"/>
            <a:r>
              <a:rPr lang="ti-ET"/>
              <a:t>ቀዳማይ ክፋል'ዚ ጉዕዞ'ዚ…</a:t>
            </a:r>
          </a:p>
        </p:txBody>
      </p:sp>
      <p:pic>
        <p:nvPicPr>
          <p:cNvPr id="4" name="Picture 3" descr="Timeline&#10;&#10;Description automatically generated">
            <a:extLst>
              <a:ext uri="{FF2B5EF4-FFF2-40B4-BE49-F238E27FC236}">
                <a16:creationId xmlns:a16="http://schemas.microsoft.com/office/drawing/2014/main" id="{CA2D549F-B16C-4F89-AA0C-8B06C94ADA1C}"/>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0" y="1663148"/>
            <a:ext cx="9144000" cy="3733800"/>
          </a:xfrm>
          <a:prstGeom prst="rect">
            <a:avLst/>
          </a:prstGeom>
        </p:spPr>
      </p:pic>
      <p:pic>
        <p:nvPicPr>
          <p:cNvPr id="5" name="Picture 4" descr="Timeline&#10;&#10;Description automatically generated">
            <a:extLst>
              <a:ext uri="{FF2B5EF4-FFF2-40B4-BE49-F238E27FC236}">
                <a16:creationId xmlns:a16="http://schemas.microsoft.com/office/drawing/2014/main" id="{8BB47B3E-95D4-4648-99DF-61F71EAA56FC}"/>
              </a:ext>
            </a:extLst>
          </p:cNvPr>
          <p:cNvPicPr>
            <a:picLocks noChangeAspect="1"/>
          </p:cNvPicPr>
          <p:nvPr/>
        </p:nvPicPr>
        <p:blipFill>
          <a:blip r:embed="rId3"/>
          <a:stretch>
            <a:fillRect/>
          </a:stretch>
        </p:blipFill>
        <p:spPr>
          <a:xfrm>
            <a:off x="0" y="549274"/>
            <a:ext cx="9144000" cy="4847673"/>
          </a:xfrm>
          <a:prstGeom prst="rect">
            <a:avLst/>
          </a:prstGeom>
        </p:spPr>
      </p:pic>
    </p:spTree>
    <p:extLst>
      <p:ext uri="{BB962C8B-B14F-4D97-AF65-F5344CB8AC3E}">
        <p14:creationId xmlns:p14="http://schemas.microsoft.com/office/powerpoint/2010/main" val="248638346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11188" y="255600"/>
            <a:ext cx="8218488" cy="691200"/>
          </a:xfrm>
        </p:spPr>
        <p:txBody>
          <a:bodyPr rtlCol="0"/>
          <a:lstStyle/>
          <a:p>
            <a:pPr rtl="0"/>
            <a:r>
              <a:rPr lang="ti-ET" dirty="0"/>
              <a:t>4. </a:t>
            </a:r>
            <a:r>
              <a:rPr lang="en-US" dirty="0"/>
              <a:t>ፀ</a:t>
            </a:r>
            <a:r>
              <a:rPr lang="ti-ET" dirty="0"/>
              <a:t>ገም ኣብ ዘጋጥመሉ እዋን እንታይ እገብር</a:t>
            </a:r>
          </a:p>
        </p:txBody>
      </p:sp>
      <p:sp>
        <p:nvSpPr>
          <p:cNvPr id="5" name="Text Placeholder 4"/>
          <p:cNvSpPr>
            <a:spLocks noGrp="1"/>
          </p:cNvSpPr>
          <p:nvPr>
            <p:ph idx="1"/>
          </p:nvPr>
        </p:nvSpPr>
        <p:spPr>
          <a:xfrm>
            <a:off x="3114261" y="1709530"/>
            <a:ext cx="5418552" cy="4176121"/>
          </a:xfrm>
        </p:spPr>
        <p:txBody>
          <a:bodyPr rtlCol="0">
            <a:normAutofit fontScale="70000" lnSpcReduction="20000"/>
          </a:bodyPr>
          <a:lstStyle/>
          <a:p>
            <a:r>
              <a:rPr lang="en-US" dirty="0" err="1">
                <a:solidFill>
                  <a:schemeClr val="tx2"/>
                </a:solidFill>
              </a:rPr>
              <a:t>ስርዓት</a:t>
            </a:r>
            <a:r>
              <a:rPr lang="en-US" dirty="0">
                <a:solidFill>
                  <a:schemeClr val="tx2"/>
                </a:solidFill>
              </a:rPr>
              <a:t> </a:t>
            </a:r>
            <a:r>
              <a:rPr lang="en-US" dirty="0" err="1">
                <a:solidFill>
                  <a:schemeClr val="tx2"/>
                </a:solidFill>
              </a:rPr>
              <a:t>ሓሳብካ</a:t>
            </a:r>
            <a:r>
              <a:rPr lang="en-US" dirty="0">
                <a:solidFill>
                  <a:schemeClr val="tx2"/>
                </a:solidFill>
              </a:rPr>
              <a:t> </a:t>
            </a:r>
            <a:r>
              <a:rPr lang="en-US" dirty="0" err="1">
                <a:solidFill>
                  <a:schemeClr val="tx2"/>
                </a:solidFill>
              </a:rPr>
              <a:t>ምግላፅ</a:t>
            </a:r>
            <a:r>
              <a:rPr lang="en-US" dirty="0">
                <a:solidFill>
                  <a:schemeClr val="tx2"/>
                </a:solidFill>
              </a:rPr>
              <a:t> </a:t>
            </a:r>
            <a:r>
              <a:rPr lang="en-US" dirty="0" err="1">
                <a:solidFill>
                  <a:schemeClr val="tx2"/>
                </a:solidFill>
              </a:rPr>
              <a:t>ወይ</a:t>
            </a:r>
            <a:r>
              <a:rPr lang="en-US" dirty="0">
                <a:solidFill>
                  <a:schemeClr val="tx2"/>
                </a:solidFill>
              </a:rPr>
              <a:t> </a:t>
            </a:r>
            <a:r>
              <a:rPr lang="en-US" dirty="0" err="1">
                <a:solidFill>
                  <a:schemeClr val="tx2"/>
                </a:solidFill>
              </a:rPr>
              <a:t>ምሙላቕ-ሓበሬታ</a:t>
            </a:r>
            <a:r>
              <a:rPr lang="en-US" dirty="0">
                <a:solidFill>
                  <a:schemeClr val="tx2"/>
                </a:solidFill>
              </a:rPr>
              <a:t> </a:t>
            </a:r>
            <a:r>
              <a:rPr lang="en-US" dirty="0" err="1">
                <a:solidFill>
                  <a:schemeClr val="tx2"/>
                </a:solidFill>
              </a:rPr>
              <a:t>ሰራሕተኛታት</a:t>
            </a:r>
            <a:r>
              <a:rPr lang="en-US" dirty="0">
                <a:solidFill>
                  <a:schemeClr val="tx2"/>
                </a:solidFill>
              </a:rPr>
              <a:t> </a:t>
            </a:r>
            <a:r>
              <a:rPr lang="en-US" dirty="0" err="1">
                <a:solidFill>
                  <a:schemeClr val="tx2"/>
                </a:solidFill>
              </a:rPr>
              <a:t>ብዛዕባ</a:t>
            </a:r>
            <a:r>
              <a:rPr lang="en-US" dirty="0">
                <a:solidFill>
                  <a:schemeClr val="tx2"/>
                </a:solidFill>
              </a:rPr>
              <a:t> </a:t>
            </a:r>
            <a:r>
              <a:rPr lang="en-US" dirty="0" err="1">
                <a:solidFill>
                  <a:schemeClr val="tx2"/>
                </a:solidFill>
              </a:rPr>
              <a:t>ሓለዋድሕንነት</a:t>
            </a:r>
            <a:r>
              <a:rPr lang="en-US" dirty="0">
                <a:solidFill>
                  <a:schemeClr val="tx2"/>
                </a:solidFill>
              </a:rPr>
              <a:t> </a:t>
            </a:r>
            <a:r>
              <a:rPr lang="en-US" sz="2000" dirty="0" err="1">
                <a:solidFill>
                  <a:schemeClr val="tx2"/>
                </a:solidFill>
              </a:rPr>
              <a:t>ፆታዊ</a:t>
            </a:r>
            <a:r>
              <a:rPr lang="en-US" sz="2000" dirty="0">
                <a:solidFill>
                  <a:schemeClr val="tx2"/>
                </a:solidFill>
              </a:rPr>
              <a:t> </a:t>
            </a:r>
            <a:r>
              <a:rPr lang="en-US" sz="2000" dirty="0" err="1">
                <a:solidFill>
                  <a:schemeClr val="tx2"/>
                </a:solidFill>
              </a:rPr>
              <a:t>ብዝበዛን</a:t>
            </a:r>
            <a:r>
              <a:rPr lang="en-US" sz="2000" dirty="0">
                <a:solidFill>
                  <a:schemeClr val="tx2"/>
                </a:solidFill>
              </a:rPr>
              <a:t> </a:t>
            </a:r>
            <a:r>
              <a:rPr lang="en-US" sz="2000" dirty="0" err="1">
                <a:solidFill>
                  <a:schemeClr val="tx2"/>
                </a:solidFill>
              </a:rPr>
              <a:t>ዓመፅን</a:t>
            </a:r>
            <a:r>
              <a:rPr lang="en-US" sz="2000" dirty="0">
                <a:solidFill>
                  <a:schemeClr val="tx2"/>
                </a:solidFill>
              </a:rPr>
              <a:t> </a:t>
            </a:r>
            <a:r>
              <a:rPr lang="en-US" sz="2000" dirty="0" err="1">
                <a:solidFill>
                  <a:schemeClr val="tx2"/>
                </a:solidFill>
              </a:rPr>
              <a:t>ፆታዊ</a:t>
            </a:r>
            <a:r>
              <a:rPr lang="en-US" sz="2000" dirty="0">
                <a:solidFill>
                  <a:schemeClr val="tx2"/>
                </a:solidFill>
              </a:rPr>
              <a:t> </a:t>
            </a:r>
            <a:r>
              <a:rPr lang="en-US" sz="2000" dirty="0" err="1">
                <a:solidFill>
                  <a:schemeClr val="tx2"/>
                </a:solidFill>
              </a:rPr>
              <a:t>መጥቃዕትን</a:t>
            </a:r>
            <a:r>
              <a:rPr lang="en-US" dirty="0">
                <a:solidFill>
                  <a:schemeClr val="tx2"/>
                </a:solidFill>
              </a:rPr>
              <a:t> </a:t>
            </a:r>
            <a:r>
              <a:rPr lang="en-US" dirty="0" err="1">
                <a:solidFill>
                  <a:schemeClr val="tx2"/>
                </a:solidFill>
              </a:rPr>
              <a:t>ከምኡውን</a:t>
            </a:r>
            <a:r>
              <a:rPr lang="en-US" dirty="0">
                <a:solidFill>
                  <a:schemeClr val="tx2"/>
                </a:solidFill>
              </a:rPr>
              <a:t> </a:t>
            </a:r>
            <a:r>
              <a:rPr lang="en-US" dirty="0" err="1">
                <a:solidFill>
                  <a:schemeClr val="tx2"/>
                </a:solidFill>
              </a:rPr>
              <a:t>ካልእ</a:t>
            </a:r>
            <a:r>
              <a:rPr lang="en-US" dirty="0">
                <a:solidFill>
                  <a:schemeClr val="tx2"/>
                </a:solidFill>
              </a:rPr>
              <a:t> </a:t>
            </a:r>
            <a:r>
              <a:rPr lang="en-US" dirty="0" err="1">
                <a:solidFill>
                  <a:schemeClr val="tx2"/>
                </a:solidFill>
              </a:rPr>
              <a:t>ዓይነታት</a:t>
            </a:r>
            <a:r>
              <a:rPr lang="en-US" dirty="0">
                <a:solidFill>
                  <a:schemeClr val="tx2"/>
                </a:solidFill>
              </a:rPr>
              <a:t> </a:t>
            </a:r>
            <a:r>
              <a:rPr lang="en-US" dirty="0" err="1">
                <a:solidFill>
                  <a:schemeClr val="tx2"/>
                </a:solidFill>
              </a:rPr>
              <a:t>ጉድኣት</a:t>
            </a:r>
            <a:r>
              <a:rPr lang="en-US" dirty="0">
                <a:solidFill>
                  <a:schemeClr val="tx2"/>
                </a:solidFill>
              </a:rPr>
              <a:t> </a:t>
            </a:r>
            <a:r>
              <a:rPr lang="en-US" dirty="0" err="1">
                <a:solidFill>
                  <a:schemeClr val="tx2"/>
                </a:solidFill>
              </a:rPr>
              <a:t>ዝምልከት</a:t>
            </a:r>
            <a:r>
              <a:rPr lang="en-US" dirty="0">
                <a:solidFill>
                  <a:schemeClr val="tx2"/>
                </a:solidFill>
              </a:rPr>
              <a:t> </a:t>
            </a:r>
            <a:r>
              <a:rPr lang="en-US" dirty="0" err="1">
                <a:solidFill>
                  <a:schemeClr val="tx2"/>
                </a:solidFill>
              </a:rPr>
              <a:t>ፀገማት</a:t>
            </a:r>
            <a:r>
              <a:rPr lang="en-US" dirty="0">
                <a:solidFill>
                  <a:schemeClr val="tx2"/>
                </a:solidFill>
              </a:rPr>
              <a:t> </a:t>
            </a:r>
            <a:r>
              <a:rPr lang="en-US" dirty="0" err="1">
                <a:solidFill>
                  <a:schemeClr val="tx2"/>
                </a:solidFill>
              </a:rPr>
              <a:t>ፀብፃብንኸቕርቡ</a:t>
            </a:r>
            <a:r>
              <a:rPr lang="en-US" dirty="0">
                <a:solidFill>
                  <a:schemeClr val="tx2"/>
                </a:solidFill>
              </a:rPr>
              <a:t> </a:t>
            </a:r>
            <a:r>
              <a:rPr lang="en-US" dirty="0" err="1">
                <a:solidFill>
                  <a:schemeClr val="tx2"/>
                </a:solidFill>
              </a:rPr>
              <a:t>ይሕግዞም</a:t>
            </a:r>
            <a:r>
              <a:rPr lang="en-US" dirty="0">
                <a:solidFill>
                  <a:schemeClr val="tx2"/>
                </a:solidFill>
              </a:rPr>
              <a:t> </a:t>
            </a:r>
            <a:r>
              <a:rPr lang="en-US" dirty="0" err="1">
                <a:solidFill>
                  <a:schemeClr val="tx2"/>
                </a:solidFill>
              </a:rPr>
              <a:t>እዩ</a:t>
            </a:r>
            <a:r>
              <a:rPr lang="en-US" dirty="0">
                <a:solidFill>
                  <a:schemeClr val="tx2"/>
                </a:solidFill>
              </a:rPr>
              <a:t>።</a:t>
            </a:r>
            <a:endParaRPr lang="en-US" sz="1400" dirty="0">
              <a:solidFill>
                <a:schemeClr val="tx2"/>
              </a:solidFill>
            </a:endParaRPr>
          </a:p>
          <a:p>
            <a:pPr marL="0" lvl="2" indent="0" rtl="0">
              <a:buNone/>
            </a:pPr>
            <a:endParaRPr lang="en-GB" dirty="0">
              <a:solidFill>
                <a:schemeClr val="tx2"/>
              </a:solidFill>
            </a:endParaRPr>
          </a:p>
          <a:p>
            <a:r>
              <a:rPr lang="en-US" dirty="0" err="1">
                <a:solidFill>
                  <a:schemeClr val="tx2"/>
                </a:solidFill>
              </a:rPr>
              <a:t>እዚ</a:t>
            </a:r>
            <a:r>
              <a:rPr lang="en-US" dirty="0">
                <a:solidFill>
                  <a:schemeClr val="tx2"/>
                </a:solidFill>
              </a:rPr>
              <a:t> </a:t>
            </a:r>
            <a:r>
              <a:rPr lang="en-US" dirty="0" err="1">
                <a:solidFill>
                  <a:schemeClr val="tx2"/>
                </a:solidFill>
              </a:rPr>
              <a:t>ስርዓታት'ዚ</a:t>
            </a:r>
            <a:r>
              <a:rPr lang="en-US" dirty="0">
                <a:solidFill>
                  <a:schemeClr val="tx2"/>
                </a:solidFill>
              </a:rPr>
              <a:t> </a:t>
            </a:r>
            <a:r>
              <a:rPr lang="en-US" dirty="0" err="1">
                <a:solidFill>
                  <a:schemeClr val="tx2"/>
                </a:solidFill>
              </a:rPr>
              <a:t>ኲሉ</a:t>
            </a:r>
            <a:r>
              <a:rPr lang="en-US" dirty="0">
                <a:solidFill>
                  <a:schemeClr val="tx2"/>
                </a:solidFill>
              </a:rPr>
              <a:t> </a:t>
            </a:r>
            <a:r>
              <a:rPr lang="en-US" dirty="0" err="1">
                <a:solidFill>
                  <a:schemeClr val="tx2"/>
                </a:solidFill>
              </a:rPr>
              <a:t>ሰብ</a:t>
            </a:r>
            <a:r>
              <a:rPr lang="en-US" dirty="0">
                <a:solidFill>
                  <a:schemeClr val="tx2"/>
                </a:solidFill>
              </a:rPr>
              <a:t> </a:t>
            </a:r>
            <a:r>
              <a:rPr lang="en-US" dirty="0" err="1">
                <a:solidFill>
                  <a:schemeClr val="tx2"/>
                </a:solidFill>
              </a:rPr>
              <a:t>ክረኽቦን</a:t>
            </a:r>
            <a:r>
              <a:rPr lang="en-US" dirty="0">
                <a:solidFill>
                  <a:schemeClr val="tx2"/>
                </a:solidFill>
              </a:rPr>
              <a:t> </a:t>
            </a:r>
            <a:r>
              <a:rPr lang="en-US" dirty="0" err="1">
                <a:solidFill>
                  <a:schemeClr val="tx2"/>
                </a:solidFill>
              </a:rPr>
              <a:t>ንዂሉ</a:t>
            </a:r>
            <a:r>
              <a:rPr lang="en-US" dirty="0">
                <a:solidFill>
                  <a:schemeClr val="tx2"/>
                </a:solidFill>
              </a:rPr>
              <a:t> </a:t>
            </a:r>
            <a:r>
              <a:rPr lang="en-US" dirty="0" err="1">
                <a:solidFill>
                  <a:schemeClr val="tx2"/>
                </a:solidFill>
              </a:rPr>
              <a:t>ሰብ</a:t>
            </a:r>
            <a:r>
              <a:rPr lang="en-US" dirty="0">
                <a:solidFill>
                  <a:schemeClr val="tx2"/>
                </a:solidFill>
              </a:rPr>
              <a:t> </a:t>
            </a:r>
            <a:r>
              <a:rPr lang="en-US" dirty="0" err="1">
                <a:solidFill>
                  <a:schemeClr val="tx2"/>
                </a:solidFill>
              </a:rPr>
              <a:t>ድማ</a:t>
            </a:r>
            <a:r>
              <a:rPr lang="en-US" dirty="0">
                <a:solidFill>
                  <a:schemeClr val="tx2"/>
                </a:solidFill>
              </a:rPr>
              <a:t> </a:t>
            </a:r>
            <a:r>
              <a:rPr lang="en-US" dirty="0" err="1">
                <a:solidFill>
                  <a:schemeClr val="tx2"/>
                </a:solidFill>
              </a:rPr>
              <a:t>ዝሰርሕ</a:t>
            </a:r>
            <a:r>
              <a:rPr lang="en-US" dirty="0">
                <a:solidFill>
                  <a:schemeClr val="tx2"/>
                </a:solidFill>
              </a:rPr>
              <a:t> </a:t>
            </a:r>
            <a:r>
              <a:rPr lang="en-US" dirty="0" err="1">
                <a:solidFill>
                  <a:schemeClr val="tx2"/>
                </a:solidFill>
              </a:rPr>
              <a:t>ክኸውንን</a:t>
            </a:r>
            <a:r>
              <a:rPr lang="en-US" dirty="0">
                <a:solidFill>
                  <a:schemeClr val="tx2"/>
                </a:solidFill>
              </a:rPr>
              <a:t> </a:t>
            </a:r>
            <a:r>
              <a:rPr lang="en-US" dirty="0" err="1">
                <a:solidFill>
                  <a:schemeClr val="tx2"/>
                </a:solidFill>
              </a:rPr>
              <a:t>የድሊ</a:t>
            </a:r>
            <a:r>
              <a:rPr lang="en-US" dirty="0">
                <a:solidFill>
                  <a:schemeClr val="tx2"/>
                </a:solidFill>
              </a:rPr>
              <a:t>። </a:t>
            </a:r>
            <a:r>
              <a:rPr lang="en-US" dirty="0" err="1">
                <a:solidFill>
                  <a:schemeClr val="tx2"/>
                </a:solidFill>
              </a:rPr>
              <a:t>እዚ</a:t>
            </a:r>
            <a:r>
              <a:rPr lang="en-US" dirty="0">
                <a:solidFill>
                  <a:schemeClr val="tx2"/>
                </a:solidFill>
              </a:rPr>
              <a:t> </a:t>
            </a:r>
            <a:r>
              <a:rPr lang="en-US" dirty="0" err="1">
                <a:solidFill>
                  <a:schemeClr val="tx2"/>
                </a:solidFill>
              </a:rPr>
              <a:t>ድማ</a:t>
            </a:r>
            <a:r>
              <a:rPr lang="en-US" dirty="0">
                <a:solidFill>
                  <a:schemeClr val="tx2"/>
                </a:solidFill>
              </a:rPr>
              <a:t> </a:t>
            </a:r>
            <a:r>
              <a:rPr lang="en-US" dirty="0" err="1">
                <a:solidFill>
                  <a:schemeClr val="tx2"/>
                </a:solidFill>
              </a:rPr>
              <a:t>ንመሰላት</a:t>
            </a:r>
            <a:r>
              <a:rPr lang="en-US" dirty="0">
                <a:solidFill>
                  <a:schemeClr val="tx2"/>
                </a:solidFill>
              </a:rPr>
              <a:t> </a:t>
            </a:r>
            <a:r>
              <a:rPr lang="en-US" dirty="0" err="1">
                <a:solidFill>
                  <a:schemeClr val="tx2"/>
                </a:solidFill>
              </a:rPr>
              <a:t>ድልየታትን</a:t>
            </a:r>
            <a:r>
              <a:rPr lang="en-US" dirty="0">
                <a:solidFill>
                  <a:schemeClr val="tx2"/>
                </a:solidFill>
              </a:rPr>
              <a:t> </a:t>
            </a:r>
            <a:r>
              <a:rPr lang="en-US" dirty="0" err="1">
                <a:solidFill>
                  <a:schemeClr val="tx2"/>
                </a:solidFill>
              </a:rPr>
              <a:t>ትምኒታትን</a:t>
            </a:r>
            <a:r>
              <a:rPr lang="en-US" dirty="0">
                <a:solidFill>
                  <a:schemeClr val="tx2"/>
                </a:solidFill>
              </a:rPr>
              <a:t> </a:t>
            </a:r>
            <a:r>
              <a:rPr lang="en-US" dirty="0" err="1">
                <a:solidFill>
                  <a:schemeClr val="tx2"/>
                </a:solidFill>
              </a:rPr>
              <a:t>ግዳያት</a:t>
            </a:r>
            <a:r>
              <a:rPr lang="en-US" dirty="0">
                <a:solidFill>
                  <a:schemeClr val="tx2"/>
                </a:solidFill>
              </a:rPr>
              <a:t> </a:t>
            </a:r>
            <a:r>
              <a:rPr lang="en-US" dirty="0" err="1">
                <a:solidFill>
                  <a:schemeClr val="tx2"/>
                </a:solidFill>
              </a:rPr>
              <a:t>ቀዳምነት</a:t>
            </a:r>
            <a:r>
              <a:rPr lang="en-US" dirty="0">
                <a:solidFill>
                  <a:schemeClr val="tx2"/>
                </a:solidFill>
              </a:rPr>
              <a:t> </a:t>
            </a:r>
            <a:r>
              <a:rPr lang="en-US" dirty="0" err="1">
                <a:solidFill>
                  <a:schemeClr val="tx2"/>
                </a:solidFill>
              </a:rPr>
              <a:t>ክህብ</a:t>
            </a:r>
            <a:r>
              <a:rPr lang="en-US" dirty="0">
                <a:solidFill>
                  <a:schemeClr val="tx2"/>
                </a:solidFill>
              </a:rPr>
              <a:t> </a:t>
            </a:r>
            <a:r>
              <a:rPr lang="en-US" dirty="0" err="1">
                <a:solidFill>
                  <a:schemeClr val="tx2"/>
                </a:solidFill>
              </a:rPr>
              <a:t>ይግባእ</a:t>
            </a:r>
            <a:r>
              <a:rPr lang="en-US" dirty="0">
                <a:solidFill>
                  <a:schemeClr val="tx2"/>
                </a:solidFill>
              </a:rPr>
              <a:t>።</a:t>
            </a:r>
            <a:endParaRPr lang="en-US" sz="1400" dirty="0">
              <a:solidFill>
                <a:schemeClr val="tx2"/>
              </a:solidFill>
            </a:endParaRPr>
          </a:p>
          <a:p>
            <a:pPr marL="0" lvl="2" indent="0" rtl="0">
              <a:buNone/>
            </a:pPr>
            <a:endParaRPr lang="en-GB" dirty="0">
              <a:solidFill>
                <a:schemeClr val="tx2"/>
              </a:solidFill>
            </a:endParaRPr>
          </a:p>
          <a:p>
            <a:r>
              <a:rPr lang="en-US" dirty="0" err="1">
                <a:solidFill>
                  <a:schemeClr val="tx2"/>
                </a:solidFill>
              </a:rPr>
              <a:t>ኲሎም</a:t>
            </a:r>
            <a:r>
              <a:rPr lang="en-US" dirty="0">
                <a:solidFill>
                  <a:schemeClr val="tx2"/>
                </a:solidFill>
              </a:rPr>
              <a:t> </a:t>
            </a:r>
            <a:r>
              <a:rPr lang="en-US" dirty="0" err="1">
                <a:solidFill>
                  <a:schemeClr val="tx2"/>
                </a:solidFill>
              </a:rPr>
              <a:t>ሰራሕተኛታትን</a:t>
            </a:r>
            <a:r>
              <a:rPr lang="en-US" dirty="0">
                <a:solidFill>
                  <a:schemeClr val="tx2"/>
                </a:solidFill>
              </a:rPr>
              <a:t> </a:t>
            </a:r>
            <a:r>
              <a:rPr lang="en-US" dirty="0" err="1">
                <a:solidFill>
                  <a:schemeClr val="tx2"/>
                </a:solidFill>
              </a:rPr>
              <a:t>ተሓባበርትን</a:t>
            </a:r>
            <a:r>
              <a:rPr lang="en-US" dirty="0">
                <a:solidFill>
                  <a:schemeClr val="tx2"/>
                </a:solidFill>
              </a:rPr>
              <a:t> </a:t>
            </a:r>
            <a:r>
              <a:rPr lang="en-US" dirty="0" err="1">
                <a:solidFill>
                  <a:schemeClr val="tx2"/>
                </a:solidFill>
              </a:rPr>
              <a:t>ብዛዕባ</a:t>
            </a:r>
            <a:r>
              <a:rPr lang="en-US" dirty="0">
                <a:solidFill>
                  <a:schemeClr val="tx2"/>
                </a:solidFill>
              </a:rPr>
              <a:t> </a:t>
            </a:r>
            <a:r>
              <a:rPr lang="en-US" dirty="0" err="1">
                <a:solidFill>
                  <a:schemeClr val="tx2"/>
                </a:solidFill>
              </a:rPr>
              <a:t>ዘጋጠመ</a:t>
            </a:r>
            <a:r>
              <a:rPr lang="en-US" dirty="0">
                <a:solidFill>
                  <a:schemeClr val="tx2"/>
                </a:solidFill>
              </a:rPr>
              <a:t> </a:t>
            </a:r>
            <a:r>
              <a:rPr lang="en-US" dirty="0" err="1">
                <a:solidFill>
                  <a:schemeClr val="tx2"/>
                </a:solidFill>
              </a:rPr>
              <a:t>ፀገም</a:t>
            </a:r>
            <a:r>
              <a:rPr lang="en-US" dirty="0">
                <a:solidFill>
                  <a:schemeClr val="tx2"/>
                </a:solidFill>
              </a:rPr>
              <a:t> </a:t>
            </a:r>
            <a:r>
              <a:rPr lang="en-US" dirty="0" err="1">
                <a:solidFill>
                  <a:schemeClr val="tx2"/>
                </a:solidFill>
              </a:rPr>
              <a:t>ኣብ</a:t>
            </a:r>
            <a:r>
              <a:rPr lang="en-US" dirty="0">
                <a:solidFill>
                  <a:schemeClr val="tx2"/>
                </a:solidFill>
              </a:rPr>
              <a:t> </a:t>
            </a:r>
            <a:r>
              <a:rPr lang="en-US" dirty="0" err="1">
                <a:solidFill>
                  <a:schemeClr val="tx2"/>
                </a:solidFill>
              </a:rPr>
              <a:t>ዝሕብርሉ</a:t>
            </a:r>
            <a:r>
              <a:rPr lang="en-US" dirty="0">
                <a:solidFill>
                  <a:schemeClr val="tx2"/>
                </a:solidFill>
              </a:rPr>
              <a:t> </a:t>
            </a:r>
            <a:r>
              <a:rPr lang="en-US" dirty="0" err="1">
                <a:solidFill>
                  <a:schemeClr val="tx2"/>
                </a:solidFill>
              </a:rPr>
              <a:t>እዋን</a:t>
            </a:r>
            <a:r>
              <a:rPr lang="en-US" dirty="0">
                <a:solidFill>
                  <a:schemeClr val="tx2"/>
                </a:solidFill>
              </a:rPr>
              <a:t> </a:t>
            </a:r>
            <a:r>
              <a:rPr lang="en-US" dirty="0" err="1">
                <a:solidFill>
                  <a:schemeClr val="tx2"/>
                </a:solidFill>
              </a:rPr>
              <a:t>እዚ</a:t>
            </a:r>
            <a:r>
              <a:rPr lang="en-US" dirty="0">
                <a:solidFill>
                  <a:schemeClr val="tx2"/>
                </a:solidFill>
              </a:rPr>
              <a:t> </a:t>
            </a:r>
            <a:r>
              <a:rPr lang="en-US" dirty="0" err="1">
                <a:solidFill>
                  <a:schemeClr val="tx2"/>
                </a:solidFill>
              </a:rPr>
              <a:t>ስርዓት</a:t>
            </a:r>
            <a:r>
              <a:rPr lang="en-US" dirty="0">
                <a:solidFill>
                  <a:schemeClr val="tx2"/>
                </a:solidFill>
              </a:rPr>
              <a:t> </a:t>
            </a:r>
            <a:r>
              <a:rPr lang="en-US" dirty="0" err="1">
                <a:solidFill>
                  <a:schemeClr val="tx2"/>
                </a:solidFill>
              </a:rPr>
              <a:t>ደገፍ</a:t>
            </a:r>
            <a:r>
              <a:rPr lang="en-US" dirty="0">
                <a:solidFill>
                  <a:schemeClr val="tx2"/>
                </a:solidFill>
              </a:rPr>
              <a:t> </a:t>
            </a:r>
            <a:r>
              <a:rPr lang="en-US" dirty="0" err="1">
                <a:solidFill>
                  <a:schemeClr val="tx2"/>
                </a:solidFill>
              </a:rPr>
              <a:t>ከምዝህቦምን</a:t>
            </a:r>
            <a:r>
              <a:rPr lang="en-US" dirty="0">
                <a:solidFill>
                  <a:schemeClr val="tx2"/>
                </a:solidFill>
              </a:rPr>
              <a:t> </a:t>
            </a:r>
            <a:r>
              <a:rPr lang="en-US" dirty="0" err="1">
                <a:solidFill>
                  <a:schemeClr val="tx2"/>
                </a:solidFill>
              </a:rPr>
              <a:t>ሓለዋ</a:t>
            </a:r>
            <a:r>
              <a:rPr lang="en-US" dirty="0">
                <a:solidFill>
                  <a:schemeClr val="tx2"/>
                </a:solidFill>
              </a:rPr>
              <a:t> </a:t>
            </a:r>
            <a:r>
              <a:rPr lang="en-US" dirty="0" err="1">
                <a:solidFill>
                  <a:schemeClr val="tx2"/>
                </a:solidFill>
              </a:rPr>
              <a:t>ከምዝገብረሎምን</a:t>
            </a:r>
            <a:r>
              <a:rPr lang="en-US" dirty="0">
                <a:solidFill>
                  <a:schemeClr val="tx2"/>
                </a:solidFill>
              </a:rPr>
              <a:t> </a:t>
            </a:r>
            <a:r>
              <a:rPr lang="en-US" dirty="0" err="1">
                <a:solidFill>
                  <a:schemeClr val="tx2"/>
                </a:solidFill>
              </a:rPr>
              <a:t>ርግፀኛታት</a:t>
            </a:r>
            <a:r>
              <a:rPr lang="en-US" dirty="0">
                <a:solidFill>
                  <a:schemeClr val="tx2"/>
                </a:solidFill>
              </a:rPr>
              <a:t> </a:t>
            </a:r>
            <a:r>
              <a:rPr lang="en-US" dirty="0" err="1">
                <a:solidFill>
                  <a:schemeClr val="tx2"/>
                </a:solidFill>
              </a:rPr>
              <a:t>ክኾኑ</a:t>
            </a:r>
            <a:r>
              <a:rPr lang="en-US" dirty="0">
                <a:solidFill>
                  <a:schemeClr val="tx2"/>
                </a:solidFill>
              </a:rPr>
              <a:t> </a:t>
            </a:r>
            <a:r>
              <a:rPr lang="en-US" dirty="0" err="1">
                <a:solidFill>
                  <a:schemeClr val="tx2"/>
                </a:solidFill>
              </a:rPr>
              <a:t>ይግባእ</a:t>
            </a:r>
            <a:r>
              <a:rPr lang="en-US" dirty="0">
                <a:solidFill>
                  <a:schemeClr val="tx2"/>
                </a:solidFill>
              </a:rPr>
              <a:t>። </a:t>
            </a:r>
            <a:r>
              <a:rPr lang="en-US" dirty="0" err="1">
                <a:solidFill>
                  <a:schemeClr val="tx2"/>
                </a:solidFill>
              </a:rPr>
              <a:t>እዚ</a:t>
            </a:r>
            <a:r>
              <a:rPr lang="en-US" dirty="0">
                <a:solidFill>
                  <a:schemeClr val="tx2"/>
                </a:solidFill>
              </a:rPr>
              <a:t> </a:t>
            </a:r>
            <a:r>
              <a:rPr lang="en-US" dirty="0" err="1">
                <a:solidFill>
                  <a:schemeClr val="tx2"/>
                </a:solidFill>
              </a:rPr>
              <a:t>ስርዓት</a:t>
            </a:r>
            <a:r>
              <a:rPr lang="en-US" dirty="0">
                <a:solidFill>
                  <a:schemeClr val="tx2"/>
                </a:solidFill>
              </a:rPr>
              <a:t> </a:t>
            </a:r>
            <a:r>
              <a:rPr lang="en-US" dirty="0" err="1">
                <a:solidFill>
                  <a:schemeClr val="tx2"/>
                </a:solidFill>
              </a:rPr>
              <a:t>ኣብ</a:t>
            </a:r>
            <a:r>
              <a:rPr lang="en-US" dirty="0">
                <a:solidFill>
                  <a:schemeClr val="tx2"/>
                </a:solidFill>
              </a:rPr>
              <a:t> </a:t>
            </a:r>
            <a:r>
              <a:rPr lang="en-US" dirty="0" err="1">
                <a:solidFill>
                  <a:schemeClr val="tx2"/>
                </a:solidFill>
              </a:rPr>
              <a:t>ልዕሊ</a:t>
            </a:r>
            <a:r>
              <a:rPr lang="en-US" dirty="0">
                <a:solidFill>
                  <a:schemeClr val="tx2"/>
                </a:solidFill>
              </a:rPr>
              <a:t> </a:t>
            </a:r>
            <a:r>
              <a:rPr lang="en-US" dirty="0" err="1">
                <a:solidFill>
                  <a:schemeClr val="tx2"/>
                </a:solidFill>
              </a:rPr>
              <a:t>ሰራሕተኛታት</a:t>
            </a:r>
            <a:r>
              <a:rPr lang="en-US" dirty="0">
                <a:solidFill>
                  <a:schemeClr val="tx2"/>
                </a:solidFill>
              </a:rPr>
              <a:t> </a:t>
            </a:r>
            <a:r>
              <a:rPr lang="en-US" dirty="0" err="1">
                <a:solidFill>
                  <a:schemeClr val="tx2"/>
                </a:solidFill>
              </a:rPr>
              <a:t>ወይ</a:t>
            </a:r>
            <a:r>
              <a:rPr lang="en-US" dirty="0">
                <a:solidFill>
                  <a:schemeClr val="tx2"/>
                </a:solidFill>
              </a:rPr>
              <a:t> </a:t>
            </a:r>
            <a:r>
              <a:rPr lang="en-US" dirty="0" err="1">
                <a:solidFill>
                  <a:schemeClr val="tx2"/>
                </a:solidFill>
              </a:rPr>
              <a:t>ተሓባበርቲ</a:t>
            </a:r>
            <a:r>
              <a:rPr lang="en-US" dirty="0">
                <a:solidFill>
                  <a:schemeClr val="tx2"/>
                </a:solidFill>
              </a:rPr>
              <a:t> </a:t>
            </a:r>
            <a:r>
              <a:rPr lang="en-US" dirty="0" err="1">
                <a:solidFill>
                  <a:schemeClr val="tx2"/>
                </a:solidFill>
              </a:rPr>
              <a:t>ጉድኣት</a:t>
            </a:r>
            <a:r>
              <a:rPr lang="en-US" dirty="0">
                <a:solidFill>
                  <a:schemeClr val="tx2"/>
                </a:solidFill>
              </a:rPr>
              <a:t> </a:t>
            </a:r>
            <a:r>
              <a:rPr lang="en-US" dirty="0" err="1">
                <a:solidFill>
                  <a:schemeClr val="tx2"/>
                </a:solidFill>
              </a:rPr>
              <a:t>ከስዕብ</a:t>
            </a:r>
            <a:r>
              <a:rPr lang="en-US" dirty="0">
                <a:solidFill>
                  <a:schemeClr val="tx2"/>
                </a:solidFill>
              </a:rPr>
              <a:t> </a:t>
            </a:r>
            <a:r>
              <a:rPr lang="en-US" dirty="0" err="1">
                <a:solidFill>
                  <a:schemeClr val="tx2"/>
                </a:solidFill>
              </a:rPr>
              <a:t>ካብ</a:t>
            </a:r>
            <a:r>
              <a:rPr lang="en-US" dirty="0">
                <a:solidFill>
                  <a:schemeClr val="tx2"/>
                </a:solidFill>
              </a:rPr>
              <a:t> </a:t>
            </a:r>
            <a:r>
              <a:rPr lang="en-US" dirty="0" err="1">
                <a:solidFill>
                  <a:schemeClr val="tx2"/>
                </a:solidFill>
              </a:rPr>
              <a:t>ዝኽእል</a:t>
            </a:r>
            <a:r>
              <a:rPr lang="en-US" dirty="0">
                <a:solidFill>
                  <a:schemeClr val="tx2"/>
                </a:solidFill>
              </a:rPr>
              <a:t> </a:t>
            </a:r>
            <a:r>
              <a:rPr lang="en-US" dirty="0" err="1">
                <a:solidFill>
                  <a:schemeClr val="tx2"/>
                </a:solidFill>
              </a:rPr>
              <a:t>ጥርዓናት</a:t>
            </a:r>
            <a:r>
              <a:rPr lang="en-US" dirty="0">
                <a:solidFill>
                  <a:schemeClr val="tx2"/>
                </a:solidFill>
              </a:rPr>
              <a:t> </a:t>
            </a:r>
            <a:r>
              <a:rPr lang="en-US" dirty="0" err="1">
                <a:solidFill>
                  <a:schemeClr val="tx2"/>
                </a:solidFill>
              </a:rPr>
              <a:t>ሓለዋ</a:t>
            </a:r>
            <a:r>
              <a:rPr lang="en-US" dirty="0">
                <a:solidFill>
                  <a:schemeClr val="tx2"/>
                </a:solidFill>
              </a:rPr>
              <a:t> </a:t>
            </a:r>
            <a:r>
              <a:rPr lang="en-US" dirty="0" err="1">
                <a:solidFill>
                  <a:schemeClr val="tx2"/>
                </a:solidFill>
              </a:rPr>
              <a:t>ኽገብረሎም</a:t>
            </a:r>
            <a:r>
              <a:rPr lang="en-US" dirty="0">
                <a:solidFill>
                  <a:schemeClr val="tx2"/>
                </a:solidFill>
              </a:rPr>
              <a:t> </a:t>
            </a:r>
            <a:r>
              <a:rPr lang="en-US" dirty="0" err="1">
                <a:solidFill>
                  <a:schemeClr val="tx2"/>
                </a:solidFill>
              </a:rPr>
              <a:t>ይግባእ</a:t>
            </a:r>
            <a:r>
              <a:rPr lang="en-US" dirty="0">
                <a:solidFill>
                  <a:schemeClr val="tx2"/>
                </a:solidFill>
              </a:rPr>
              <a:t>።</a:t>
            </a:r>
            <a:endParaRPr lang="en-US" sz="1400" dirty="0">
              <a:solidFill>
                <a:schemeClr val="tx2"/>
              </a:solidFill>
            </a:endParaRPr>
          </a:p>
          <a:p>
            <a:pPr marL="0" lvl="2" indent="0" rtl="0">
              <a:buNone/>
            </a:pPr>
            <a:endParaRPr lang="en-GB" dirty="0">
              <a:solidFill>
                <a:schemeClr val="tx2"/>
              </a:solidFill>
            </a:endParaRPr>
          </a:p>
          <a:p>
            <a:r>
              <a:rPr lang="en-US" dirty="0" err="1">
                <a:solidFill>
                  <a:schemeClr val="tx2"/>
                </a:solidFill>
              </a:rPr>
              <a:t>ግዳያት</a:t>
            </a:r>
            <a:r>
              <a:rPr lang="en-US" dirty="0">
                <a:solidFill>
                  <a:schemeClr val="tx2"/>
                </a:solidFill>
              </a:rPr>
              <a:t>፡ </a:t>
            </a:r>
            <a:r>
              <a:rPr lang="en-US" dirty="0" err="1">
                <a:solidFill>
                  <a:schemeClr val="tx2"/>
                </a:solidFill>
              </a:rPr>
              <a:t>ብሰንኪ</a:t>
            </a:r>
            <a:r>
              <a:rPr lang="en-US" dirty="0">
                <a:solidFill>
                  <a:schemeClr val="tx2"/>
                </a:solidFill>
              </a:rPr>
              <a:t> </a:t>
            </a:r>
            <a:r>
              <a:rPr lang="en-US" dirty="0" err="1">
                <a:solidFill>
                  <a:schemeClr val="tx2"/>
                </a:solidFill>
              </a:rPr>
              <a:t>ዘለዎም</a:t>
            </a:r>
            <a:r>
              <a:rPr lang="en-US" dirty="0">
                <a:solidFill>
                  <a:schemeClr val="tx2"/>
                </a:solidFill>
              </a:rPr>
              <a:t> </a:t>
            </a:r>
            <a:r>
              <a:rPr lang="en-US" dirty="0" err="1">
                <a:solidFill>
                  <a:schemeClr val="tx2"/>
                </a:solidFill>
              </a:rPr>
              <a:t>ፆታ</a:t>
            </a:r>
            <a:r>
              <a:rPr lang="en-US" dirty="0">
                <a:solidFill>
                  <a:schemeClr val="tx2"/>
                </a:solidFill>
              </a:rPr>
              <a:t>፣ </a:t>
            </a:r>
            <a:r>
              <a:rPr lang="en-US" dirty="0" err="1">
                <a:solidFill>
                  <a:schemeClr val="tx2"/>
                </a:solidFill>
              </a:rPr>
              <a:t>ኣካላዊ</a:t>
            </a:r>
            <a:r>
              <a:rPr lang="en-US" dirty="0">
                <a:solidFill>
                  <a:schemeClr val="tx2"/>
                </a:solidFill>
              </a:rPr>
              <a:t> </a:t>
            </a:r>
            <a:r>
              <a:rPr lang="en-US" dirty="0" err="1">
                <a:solidFill>
                  <a:schemeClr val="tx2"/>
                </a:solidFill>
              </a:rPr>
              <a:t>ጉድኣት</a:t>
            </a:r>
            <a:r>
              <a:rPr lang="en-US" dirty="0">
                <a:solidFill>
                  <a:schemeClr val="tx2"/>
                </a:solidFill>
              </a:rPr>
              <a:t>፣ </a:t>
            </a:r>
            <a:r>
              <a:rPr lang="en-US" dirty="0" err="1">
                <a:solidFill>
                  <a:schemeClr val="tx2"/>
                </a:solidFill>
              </a:rPr>
              <a:t>ዓሌት</a:t>
            </a:r>
            <a:r>
              <a:rPr lang="en-US" dirty="0">
                <a:solidFill>
                  <a:schemeClr val="tx2"/>
                </a:solidFill>
              </a:rPr>
              <a:t>፣ </a:t>
            </a:r>
            <a:r>
              <a:rPr lang="en-US" dirty="0" err="1">
                <a:solidFill>
                  <a:schemeClr val="tx2"/>
                </a:solidFill>
              </a:rPr>
              <a:t>ዕድመ</a:t>
            </a:r>
            <a:r>
              <a:rPr lang="en-US" dirty="0">
                <a:solidFill>
                  <a:schemeClr val="tx2"/>
                </a:solidFill>
              </a:rPr>
              <a:t> </a:t>
            </a:r>
            <a:r>
              <a:rPr lang="en-US" dirty="0" err="1">
                <a:solidFill>
                  <a:schemeClr val="tx2"/>
                </a:solidFill>
              </a:rPr>
              <a:t>ወይ</a:t>
            </a:r>
            <a:r>
              <a:rPr lang="en-US" dirty="0">
                <a:solidFill>
                  <a:schemeClr val="tx2"/>
                </a:solidFill>
              </a:rPr>
              <a:t> </a:t>
            </a:r>
            <a:r>
              <a:rPr lang="en-US" dirty="0" err="1">
                <a:solidFill>
                  <a:schemeClr val="tx2"/>
                </a:solidFill>
              </a:rPr>
              <a:t>ካልእ</a:t>
            </a:r>
            <a:r>
              <a:rPr lang="en-US" dirty="0">
                <a:solidFill>
                  <a:schemeClr val="tx2"/>
                </a:solidFill>
              </a:rPr>
              <a:t> </a:t>
            </a:r>
            <a:r>
              <a:rPr lang="en-US" dirty="0" err="1">
                <a:solidFill>
                  <a:schemeClr val="tx2"/>
                </a:solidFill>
              </a:rPr>
              <a:t>መንነታት</a:t>
            </a:r>
            <a:r>
              <a:rPr lang="en-US" dirty="0">
                <a:solidFill>
                  <a:schemeClr val="tx2"/>
                </a:solidFill>
              </a:rPr>
              <a:t> </a:t>
            </a:r>
            <a:r>
              <a:rPr lang="en-US" dirty="0" err="1">
                <a:solidFill>
                  <a:schemeClr val="tx2"/>
                </a:solidFill>
              </a:rPr>
              <a:t>ከጋጥሞም</a:t>
            </a:r>
            <a:r>
              <a:rPr lang="en-US" dirty="0">
                <a:solidFill>
                  <a:schemeClr val="tx2"/>
                </a:solidFill>
              </a:rPr>
              <a:t> </a:t>
            </a:r>
            <a:r>
              <a:rPr lang="en-US" dirty="0" err="1">
                <a:solidFill>
                  <a:schemeClr val="tx2"/>
                </a:solidFill>
              </a:rPr>
              <a:t>ንዝኽእል</a:t>
            </a:r>
            <a:r>
              <a:rPr lang="en-US" dirty="0">
                <a:solidFill>
                  <a:schemeClr val="tx2"/>
                </a:solidFill>
              </a:rPr>
              <a:t> </a:t>
            </a:r>
            <a:r>
              <a:rPr lang="en-US" dirty="0" err="1">
                <a:solidFill>
                  <a:schemeClr val="tx2"/>
                </a:solidFill>
              </a:rPr>
              <a:t>ነገራት</a:t>
            </a:r>
            <a:r>
              <a:rPr lang="en-US" dirty="0">
                <a:solidFill>
                  <a:schemeClr val="tx2"/>
                </a:solidFill>
              </a:rPr>
              <a:t> </a:t>
            </a:r>
            <a:r>
              <a:rPr lang="en-US" dirty="0" err="1">
                <a:solidFill>
                  <a:schemeClr val="tx2"/>
                </a:solidFill>
              </a:rPr>
              <a:t>ንምሕባር</a:t>
            </a:r>
            <a:r>
              <a:rPr lang="en-US" dirty="0">
                <a:solidFill>
                  <a:schemeClr val="tx2"/>
                </a:solidFill>
              </a:rPr>
              <a:t> </a:t>
            </a:r>
            <a:r>
              <a:rPr lang="en-US" dirty="0" err="1">
                <a:solidFill>
                  <a:schemeClr val="tx2"/>
                </a:solidFill>
              </a:rPr>
              <a:t>ዕንቅፋታት</a:t>
            </a:r>
            <a:r>
              <a:rPr lang="en-US" dirty="0">
                <a:solidFill>
                  <a:schemeClr val="tx2"/>
                </a:solidFill>
              </a:rPr>
              <a:t> </a:t>
            </a:r>
            <a:r>
              <a:rPr lang="en-US" dirty="0" err="1">
                <a:solidFill>
                  <a:schemeClr val="tx2"/>
                </a:solidFill>
              </a:rPr>
              <a:t>ንዝኸውን</a:t>
            </a:r>
            <a:r>
              <a:rPr lang="en-US" dirty="0">
                <a:solidFill>
                  <a:schemeClr val="tx2"/>
                </a:solidFill>
              </a:rPr>
              <a:t> </a:t>
            </a:r>
            <a:r>
              <a:rPr lang="en-US" dirty="0" err="1">
                <a:solidFill>
                  <a:schemeClr val="tx2"/>
                </a:solidFill>
              </a:rPr>
              <a:t>ጉዳያት</a:t>
            </a:r>
            <a:r>
              <a:rPr lang="en-US" dirty="0">
                <a:solidFill>
                  <a:schemeClr val="tx2"/>
                </a:solidFill>
              </a:rPr>
              <a:t> </a:t>
            </a:r>
            <a:r>
              <a:rPr lang="en-US" dirty="0" err="1">
                <a:solidFill>
                  <a:schemeClr val="tx2"/>
                </a:solidFill>
              </a:rPr>
              <a:t>ኣለሊኻ</a:t>
            </a:r>
            <a:r>
              <a:rPr lang="en-US" dirty="0">
                <a:solidFill>
                  <a:schemeClr val="tx2"/>
                </a:solidFill>
              </a:rPr>
              <a:t> </a:t>
            </a:r>
            <a:r>
              <a:rPr lang="en-US" dirty="0" err="1">
                <a:solidFill>
                  <a:schemeClr val="tx2"/>
                </a:solidFill>
              </a:rPr>
              <a:t>ንምፍላጥን</a:t>
            </a:r>
            <a:r>
              <a:rPr lang="en-US" dirty="0">
                <a:solidFill>
                  <a:schemeClr val="tx2"/>
                </a:solidFill>
              </a:rPr>
              <a:t> </a:t>
            </a:r>
            <a:r>
              <a:rPr lang="en-US" dirty="0" err="1">
                <a:solidFill>
                  <a:schemeClr val="tx2"/>
                </a:solidFill>
              </a:rPr>
              <a:t>ንምፍታሕን</a:t>
            </a:r>
            <a:r>
              <a:rPr lang="en-US" dirty="0">
                <a:solidFill>
                  <a:schemeClr val="tx2"/>
                </a:solidFill>
              </a:rPr>
              <a:t> </a:t>
            </a:r>
            <a:r>
              <a:rPr lang="en-US" dirty="0" err="1">
                <a:solidFill>
                  <a:schemeClr val="tx2"/>
                </a:solidFill>
              </a:rPr>
              <a:t>ኣዝዩ</a:t>
            </a:r>
            <a:r>
              <a:rPr lang="en-US" dirty="0">
                <a:solidFill>
                  <a:schemeClr val="tx2"/>
                </a:solidFill>
              </a:rPr>
              <a:t> </a:t>
            </a:r>
            <a:r>
              <a:rPr lang="en-US" dirty="0" err="1">
                <a:solidFill>
                  <a:schemeClr val="tx2"/>
                </a:solidFill>
              </a:rPr>
              <a:t>ውፅኢታዊ</a:t>
            </a:r>
            <a:r>
              <a:rPr lang="en-US" dirty="0">
                <a:solidFill>
                  <a:schemeClr val="tx2"/>
                </a:solidFill>
              </a:rPr>
              <a:t> </a:t>
            </a:r>
            <a:r>
              <a:rPr lang="en-US" dirty="0" err="1">
                <a:solidFill>
                  <a:schemeClr val="tx2"/>
                </a:solidFill>
              </a:rPr>
              <a:t>ዝኾነ</a:t>
            </a:r>
            <a:r>
              <a:rPr lang="en-US" dirty="0">
                <a:solidFill>
                  <a:schemeClr val="tx2"/>
                </a:solidFill>
              </a:rPr>
              <a:t> </a:t>
            </a:r>
            <a:r>
              <a:rPr lang="en-US" dirty="0" err="1">
                <a:solidFill>
                  <a:schemeClr val="tx2"/>
                </a:solidFill>
              </a:rPr>
              <a:t>ስርዓታት</a:t>
            </a:r>
            <a:r>
              <a:rPr lang="en-US" dirty="0">
                <a:solidFill>
                  <a:schemeClr val="tx2"/>
                </a:solidFill>
              </a:rPr>
              <a:t>፡ </a:t>
            </a:r>
            <a:r>
              <a:rPr lang="en-US" dirty="0" err="1">
                <a:solidFill>
                  <a:schemeClr val="tx2"/>
                </a:solidFill>
              </a:rPr>
              <a:t>ምስ</a:t>
            </a:r>
            <a:r>
              <a:rPr lang="en-US" dirty="0">
                <a:solidFill>
                  <a:schemeClr val="tx2"/>
                </a:solidFill>
              </a:rPr>
              <a:t> </a:t>
            </a:r>
            <a:r>
              <a:rPr lang="en-US" dirty="0" err="1">
                <a:solidFill>
                  <a:schemeClr val="tx2"/>
                </a:solidFill>
              </a:rPr>
              <a:t>ሰራሕተኛታት</a:t>
            </a:r>
            <a:r>
              <a:rPr lang="en-US" dirty="0">
                <a:solidFill>
                  <a:schemeClr val="tx2"/>
                </a:solidFill>
              </a:rPr>
              <a:t> </a:t>
            </a:r>
            <a:r>
              <a:rPr lang="en-US" dirty="0" err="1">
                <a:solidFill>
                  <a:schemeClr val="tx2"/>
                </a:solidFill>
              </a:rPr>
              <a:t>ብምዃን</a:t>
            </a:r>
            <a:r>
              <a:rPr lang="en-US" dirty="0">
                <a:solidFill>
                  <a:schemeClr val="tx2"/>
                </a:solidFill>
              </a:rPr>
              <a:t> </a:t>
            </a:r>
            <a:r>
              <a:rPr lang="en-US" dirty="0" err="1">
                <a:solidFill>
                  <a:schemeClr val="tx2"/>
                </a:solidFill>
              </a:rPr>
              <a:t>ከምዝምዕብል</a:t>
            </a:r>
            <a:r>
              <a:rPr lang="en-US" dirty="0">
                <a:solidFill>
                  <a:schemeClr val="tx2"/>
                </a:solidFill>
              </a:rPr>
              <a:t> </a:t>
            </a:r>
            <a:r>
              <a:rPr lang="en-US" dirty="0" err="1">
                <a:solidFill>
                  <a:schemeClr val="tx2"/>
                </a:solidFill>
              </a:rPr>
              <a:t>ይግበር</a:t>
            </a:r>
            <a:r>
              <a:rPr lang="en-US" dirty="0">
                <a:solidFill>
                  <a:schemeClr val="tx2"/>
                </a:solidFill>
              </a:rPr>
              <a:t>።</a:t>
            </a:r>
            <a:endParaRPr lang="en-US" sz="1400" dirty="0">
              <a:solidFill>
                <a:schemeClr val="tx2"/>
              </a:solidFill>
            </a:endParaRPr>
          </a:p>
        </p:txBody>
      </p:sp>
      <p:sp>
        <p:nvSpPr>
          <p:cNvPr id="2" name="Slide Number Placeholder 1">
            <a:extLst>
              <a:ext uri="{FF2B5EF4-FFF2-40B4-BE49-F238E27FC236}">
                <a16:creationId xmlns:a16="http://schemas.microsoft.com/office/drawing/2014/main" id="{3F16621C-A310-4B10-B270-945FA241204C}"/>
              </a:ext>
            </a:extLst>
          </p:cNvPr>
          <p:cNvSpPr>
            <a:spLocks noGrp="1"/>
          </p:cNvSpPr>
          <p:nvPr>
            <p:ph type="sldNum" sz="quarter" idx="4"/>
          </p:nvPr>
        </p:nvSpPr>
        <p:spPr>
          <a:xfrm>
            <a:off x="491917" y="6238880"/>
            <a:ext cx="2133600" cy="365125"/>
          </a:xfrm>
        </p:spPr>
        <p:txBody>
          <a:bodyPr rtlCol="0"/>
          <a:lstStyle/>
          <a:p>
            <a:pPr rtl="0"/>
            <a:endParaRPr lang="en-US" dirty="0">
              <a:latin typeface="Helvetica" pitchFamily="2" charset="0"/>
            </a:endParaRPr>
          </a:p>
          <a:p>
            <a:pPr rtl="0"/>
            <a:fld id="{4FD9013D-92AD-C643-96A8-EBFE9D29F7C2}" type="slidenum">
              <a:rPr lang="en-US" sz="900">
                <a:latin typeface="Helvetica Light" panose="020B0403020202020204" pitchFamily="34" charset="0"/>
              </a:rPr>
              <a:pPr/>
              <a:t>30</a:t>
            </a:fld>
            <a:r>
              <a:rPr lang="ti-ET" sz="900">
                <a:latin typeface="Helvetica Light" panose="020B0403020202020204" pitchFamily="34" charset="0"/>
              </a:rPr>
              <a:t> </a:t>
            </a:r>
            <a:r>
              <a:rPr lang="ti-ET" sz="900">
                <a:solidFill>
                  <a:schemeClr val="bg2"/>
                </a:solidFill>
                <a:latin typeface="Helvetica Light" panose="020B0403020202020204" pitchFamily="34" charset="0"/>
              </a:rPr>
              <a:t>|</a:t>
            </a:r>
            <a:r>
              <a:rPr lang="ti-ET" sz="900">
                <a:latin typeface="Helvetica Light" panose="020B0403020202020204" pitchFamily="34" charset="0"/>
              </a:rPr>
              <a:t> ጉዕዞ ሓለዋ-ድሕነት</a:t>
            </a:r>
          </a:p>
        </p:txBody>
      </p:sp>
      <p:sp>
        <p:nvSpPr>
          <p:cNvPr id="3" name="TextBox 2">
            <a:extLst>
              <a:ext uri="{FF2B5EF4-FFF2-40B4-BE49-F238E27FC236}">
                <a16:creationId xmlns:a16="http://schemas.microsoft.com/office/drawing/2014/main" id="{257E1BD6-9784-4E37-A833-D30CD3FAC887}"/>
              </a:ext>
            </a:extLst>
          </p:cNvPr>
          <p:cNvSpPr txBox="1"/>
          <p:nvPr/>
        </p:nvSpPr>
        <p:spPr>
          <a:xfrm>
            <a:off x="491917" y="1219200"/>
            <a:ext cx="4795699" cy="984885"/>
          </a:xfrm>
          <a:prstGeom prst="rect">
            <a:avLst/>
          </a:prstGeom>
          <a:noFill/>
        </p:spPr>
        <p:txBody>
          <a:bodyPr wrap="square" rtlCol="0">
            <a:spAutoFit/>
          </a:bodyPr>
          <a:lstStyle/>
          <a:p>
            <a:r>
              <a:rPr lang="en-US" sz="2000" dirty="0" err="1"/>
              <a:t>ስርዓታት</a:t>
            </a:r>
            <a:r>
              <a:rPr lang="en-US" sz="2000" dirty="0"/>
              <a:t> </a:t>
            </a:r>
            <a:r>
              <a:rPr lang="en-US" sz="2000" dirty="0" err="1"/>
              <a:t>ድምፅኻ</a:t>
            </a:r>
            <a:r>
              <a:rPr lang="en-US" sz="2000" dirty="0"/>
              <a:t> </a:t>
            </a:r>
            <a:r>
              <a:rPr lang="en-US" sz="2000" dirty="0" err="1"/>
              <a:t>ምስማዕ</a:t>
            </a:r>
            <a:r>
              <a:rPr lang="en-US" sz="2000" dirty="0"/>
              <a:t>/</a:t>
            </a:r>
            <a:r>
              <a:rPr lang="en-US" sz="2000" dirty="0" err="1"/>
              <a:t>ምሙላቕ-ሓበሬታ</a:t>
            </a:r>
            <a:endParaRPr lang="en-US" sz="2000" dirty="0"/>
          </a:p>
          <a:p>
            <a:pPr rtl="0"/>
            <a:r>
              <a:rPr lang="ti-ET" sz="2000" dirty="0">
                <a:solidFill>
                  <a:srgbClr val="283A51"/>
                </a:solidFill>
                <a:latin typeface="Helvetica Light" panose="020B0403020202020204"/>
              </a:rPr>
              <a:t>(ዊስልብሎዊንግ)</a:t>
            </a:r>
          </a:p>
          <a:p>
            <a:pPr rtl="0"/>
            <a:endParaRPr lang="en-GB" dirty="0"/>
          </a:p>
        </p:txBody>
      </p:sp>
      <p:pic>
        <p:nvPicPr>
          <p:cNvPr id="4" name="Graphic 3" descr="Megaphone1">
            <a:extLst>
              <a:ext uri="{FF2B5EF4-FFF2-40B4-BE49-F238E27FC236}">
                <a16:creationId xmlns:a16="http://schemas.microsoft.com/office/drawing/2014/main" id="{9F97CC1D-F452-4BA1-A05F-D996670C1F5C}"/>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391258" y="2318791"/>
            <a:ext cx="2498508" cy="2498508"/>
          </a:xfrm>
          <a:prstGeom prst="rect">
            <a:avLst/>
          </a:prstGeom>
        </p:spPr>
      </p:pic>
    </p:spTree>
    <p:extLst>
      <p:ext uri="{BB962C8B-B14F-4D97-AF65-F5344CB8AC3E}">
        <p14:creationId xmlns:p14="http://schemas.microsoft.com/office/powerpoint/2010/main" val="144472518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11188" y="255600"/>
            <a:ext cx="8218488" cy="691200"/>
          </a:xfrm>
        </p:spPr>
        <p:txBody>
          <a:bodyPr rtlCol="0"/>
          <a:lstStyle/>
          <a:p>
            <a:pPr rtl="0"/>
            <a:r>
              <a:rPr lang="ti-ET"/>
              <a:t>4. ጸገም ኣብ ዘጋጥመሉ እዋን እንታይ እገብር</a:t>
            </a:r>
          </a:p>
        </p:txBody>
      </p:sp>
      <p:sp>
        <p:nvSpPr>
          <p:cNvPr id="5" name="Text Placeholder 4"/>
          <p:cNvSpPr>
            <a:spLocks noGrp="1"/>
          </p:cNvSpPr>
          <p:nvPr>
            <p:ph idx="1"/>
          </p:nvPr>
        </p:nvSpPr>
        <p:spPr>
          <a:xfrm>
            <a:off x="611190" y="1226872"/>
            <a:ext cx="7921625" cy="538430"/>
          </a:xfrm>
        </p:spPr>
        <p:txBody>
          <a:bodyPr rtlCol="0">
            <a:normAutofit/>
          </a:bodyPr>
          <a:lstStyle/>
          <a:p>
            <a:r>
              <a:rPr lang="en-US" b="1" dirty="0" err="1">
                <a:solidFill>
                  <a:schemeClr val="tx2"/>
                </a:solidFill>
              </a:rPr>
              <a:t>ማሕበረሰብ</a:t>
            </a:r>
            <a:r>
              <a:rPr lang="en-US" b="1" dirty="0">
                <a:solidFill>
                  <a:schemeClr val="tx2"/>
                </a:solidFill>
              </a:rPr>
              <a:t> </a:t>
            </a:r>
            <a:r>
              <a:rPr lang="en-US" b="1" dirty="0" err="1">
                <a:solidFill>
                  <a:schemeClr val="tx2"/>
                </a:solidFill>
              </a:rPr>
              <a:t>መሰረት</a:t>
            </a:r>
            <a:r>
              <a:rPr lang="en-US" b="1" dirty="0">
                <a:solidFill>
                  <a:schemeClr val="tx2"/>
                </a:solidFill>
              </a:rPr>
              <a:t> </a:t>
            </a:r>
            <a:r>
              <a:rPr lang="en-US" b="1" dirty="0" err="1">
                <a:solidFill>
                  <a:schemeClr val="tx2"/>
                </a:solidFill>
              </a:rPr>
              <a:t>ዝገበሩ</a:t>
            </a:r>
            <a:r>
              <a:rPr lang="en-US" b="1" dirty="0">
                <a:solidFill>
                  <a:schemeClr val="tx2"/>
                </a:solidFill>
              </a:rPr>
              <a:t> </a:t>
            </a:r>
            <a:r>
              <a:rPr lang="en-US" b="1" dirty="0" err="1">
                <a:solidFill>
                  <a:schemeClr val="tx2"/>
                </a:solidFill>
              </a:rPr>
              <a:t>ሜላታት</a:t>
            </a:r>
            <a:r>
              <a:rPr lang="en-US" b="1" dirty="0">
                <a:solidFill>
                  <a:schemeClr val="tx2"/>
                </a:solidFill>
              </a:rPr>
              <a:t> </a:t>
            </a:r>
            <a:r>
              <a:rPr lang="en-US" b="1" dirty="0" err="1">
                <a:solidFill>
                  <a:schemeClr val="tx2"/>
                </a:solidFill>
              </a:rPr>
              <a:t>ፀብፃባት</a:t>
            </a:r>
            <a:r>
              <a:rPr lang="en-US" b="1" dirty="0">
                <a:solidFill>
                  <a:schemeClr val="tx2"/>
                </a:solidFill>
              </a:rPr>
              <a:t> (CBRMs)</a:t>
            </a:r>
          </a:p>
        </p:txBody>
      </p:sp>
      <p:sp>
        <p:nvSpPr>
          <p:cNvPr id="2" name="Slide Number Placeholder 1">
            <a:extLst>
              <a:ext uri="{FF2B5EF4-FFF2-40B4-BE49-F238E27FC236}">
                <a16:creationId xmlns:a16="http://schemas.microsoft.com/office/drawing/2014/main" id="{3F16621C-A310-4B10-B270-945FA241204C}"/>
              </a:ext>
            </a:extLst>
          </p:cNvPr>
          <p:cNvSpPr>
            <a:spLocks noGrp="1"/>
          </p:cNvSpPr>
          <p:nvPr>
            <p:ph type="sldNum" sz="quarter" idx="4"/>
          </p:nvPr>
        </p:nvSpPr>
        <p:spPr>
          <a:xfrm>
            <a:off x="611188" y="6237275"/>
            <a:ext cx="2133600" cy="365125"/>
          </a:xfrm>
        </p:spPr>
        <p:txBody>
          <a:bodyPr rtlCol="0"/>
          <a:lstStyle/>
          <a:p>
            <a:pPr rtl="0"/>
            <a:endParaRPr lang="en-US" dirty="0">
              <a:latin typeface="Helvetica" pitchFamily="2" charset="0"/>
            </a:endParaRPr>
          </a:p>
          <a:p>
            <a:pPr rtl="0"/>
            <a:fld id="{4FD9013D-92AD-C643-96A8-EBFE9D29F7C2}" type="slidenum">
              <a:rPr lang="en-US" sz="900">
                <a:latin typeface="Helvetica Light" panose="020B0403020202020204" pitchFamily="34" charset="0"/>
              </a:rPr>
              <a:pPr/>
              <a:t>31</a:t>
            </a:fld>
            <a:r>
              <a:rPr lang="ti-ET" sz="900">
                <a:latin typeface="Helvetica Light" panose="020B0403020202020204" pitchFamily="34" charset="0"/>
              </a:rPr>
              <a:t> </a:t>
            </a:r>
            <a:r>
              <a:rPr lang="ti-ET" sz="900">
                <a:solidFill>
                  <a:schemeClr val="bg2"/>
                </a:solidFill>
                <a:latin typeface="Helvetica Light" panose="020B0403020202020204" pitchFamily="34" charset="0"/>
              </a:rPr>
              <a:t>|</a:t>
            </a:r>
            <a:r>
              <a:rPr lang="ti-ET" sz="900">
                <a:latin typeface="Helvetica Light" panose="020B0403020202020204" pitchFamily="34" charset="0"/>
              </a:rPr>
              <a:t> ጉዕዞ ሓለዋ-ድሕነት</a:t>
            </a:r>
          </a:p>
        </p:txBody>
      </p:sp>
      <p:pic>
        <p:nvPicPr>
          <p:cNvPr id="4" name="Picture 3" descr="A group of people standing in front of a crowd&#10;&#10;Description automatically generated">
            <a:extLst>
              <a:ext uri="{FF2B5EF4-FFF2-40B4-BE49-F238E27FC236}">
                <a16:creationId xmlns:a16="http://schemas.microsoft.com/office/drawing/2014/main" id="{7A5DC07C-8E48-4E2D-AFEF-1813F0104B05}"/>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611188" y="1824412"/>
            <a:ext cx="4902431" cy="3268287"/>
          </a:xfrm>
          <a:prstGeom prst="rect">
            <a:avLst/>
          </a:prstGeom>
        </p:spPr>
      </p:pic>
      <p:sp>
        <p:nvSpPr>
          <p:cNvPr id="8" name="TextBox 7">
            <a:extLst>
              <a:ext uri="{FF2B5EF4-FFF2-40B4-BE49-F238E27FC236}">
                <a16:creationId xmlns:a16="http://schemas.microsoft.com/office/drawing/2014/main" id="{7A8FDA7E-5A35-4668-80B9-A3EF9617717A}"/>
              </a:ext>
            </a:extLst>
          </p:cNvPr>
          <p:cNvSpPr txBox="1"/>
          <p:nvPr/>
        </p:nvSpPr>
        <p:spPr>
          <a:xfrm>
            <a:off x="5752407" y="1496087"/>
            <a:ext cx="3077269" cy="3477875"/>
          </a:xfrm>
          <a:prstGeom prst="rect">
            <a:avLst/>
          </a:prstGeom>
          <a:noFill/>
        </p:spPr>
        <p:txBody>
          <a:bodyPr wrap="square" rtlCol="0">
            <a:spAutoFit/>
          </a:bodyPr>
          <a:lstStyle/>
          <a:p>
            <a:pPr marL="0" lvl="2" indent="0" rtl="0">
              <a:buNone/>
            </a:pPr>
            <a:endParaRPr lang="en-GB" dirty="0"/>
          </a:p>
          <a:p>
            <a:r>
              <a:rPr lang="en-US" dirty="0" err="1"/>
              <a:t>እቲ</a:t>
            </a:r>
            <a:r>
              <a:rPr lang="en-US" dirty="0"/>
              <a:t> </a:t>
            </a:r>
            <a:r>
              <a:rPr lang="en-US" dirty="0" err="1"/>
              <a:t>ምስ</a:t>
            </a:r>
            <a:r>
              <a:rPr lang="en-US" dirty="0"/>
              <a:t> </a:t>
            </a:r>
            <a:r>
              <a:rPr lang="en-US" dirty="0" err="1"/>
              <a:t>ትካል</a:t>
            </a:r>
            <a:r>
              <a:rPr lang="en-US" dirty="0"/>
              <a:t> </a:t>
            </a:r>
            <a:r>
              <a:rPr lang="en-US" dirty="0" err="1"/>
              <a:t>ዝሰርሕ</a:t>
            </a:r>
            <a:r>
              <a:rPr lang="en-US" dirty="0"/>
              <a:t> </a:t>
            </a:r>
            <a:r>
              <a:rPr lang="en-US" dirty="0" err="1"/>
              <a:t>ነፍስወከፍ</a:t>
            </a:r>
            <a:r>
              <a:rPr lang="en-US" dirty="0"/>
              <a:t> </a:t>
            </a:r>
            <a:r>
              <a:rPr lang="en-US" dirty="0" err="1"/>
              <a:t>ሰብ</a:t>
            </a:r>
            <a:r>
              <a:rPr lang="en-US" dirty="0"/>
              <a:t> </a:t>
            </a:r>
            <a:r>
              <a:rPr lang="en-US" dirty="0" err="1"/>
              <a:t>ንዘጋጠመ</a:t>
            </a:r>
            <a:r>
              <a:rPr lang="en-US" dirty="0"/>
              <a:t> </a:t>
            </a:r>
            <a:r>
              <a:rPr lang="en-US" dirty="0" err="1"/>
              <a:t>ፀገማት</a:t>
            </a:r>
            <a:r>
              <a:rPr lang="en-US" dirty="0"/>
              <a:t> </a:t>
            </a:r>
            <a:r>
              <a:rPr lang="en-US" dirty="0" err="1"/>
              <a:t>ሓለዋ-ድሕንነት</a:t>
            </a:r>
            <a:r>
              <a:rPr lang="en-US" dirty="0"/>
              <a:t> </a:t>
            </a:r>
            <a:r>
              <a:rPr lang="en-US" dirty="0" err="1"/>
              <a:t>ፆታዊ</a:t>
            </a:r>
            <a:r>
              <a:rPr lang="en-US" dirty="0"/>
              <a:t> </a:t>
            </a:r>
            <a:r>
              <a:rPr lang="en-US" dirty="0" err="1"/>
              <a:t>ብዝበዛነ</a:t>
            </a:r>
            <a:r>
              <a:rPr lang="en-US" dirty="0"/>
              <a:t> </a:t>
            </a:r>
            <a:r>
              <a:rPr lang="en-US" dirty="0" err="1"/>
              <a:t>ዓመፅ</a:t>
            </a:r>
            <a:r>
              <a:rPr lang="en-US" dirty="0"/>
              <a:t> </a:t>
            </a:r>
            <a:r>
              <a:rPr lang="en-US" dirty="0" err="1"/>
              <a:t>ከምኡውን</a:t>
            </a:r>
            <a:r>
              <a:rPr lang="en-US" dirty="0"/>
              <a:t> </a:t>
            </a:r>
            <a:r>
              <a:rPr lang="en-US" dirty="0" err="1"/>
              <a:t>ፆታዊ</a:t>
            </a:r>
            <a:r>
              <a:rPr lang="en-US" dirty="0"/>
              <a:t> </a:t>
            </a:r>
            <a:r>
              <a:rPr lang="en-US" dirty="0" err="1"/>
              <a:t>መጥቃዕቲ</a:t>
            </a:r>
            <a:r>
              <a:rPr lang="en-US" dirty="0"/>
              <a:t> </a:t>
            </a:r>
            <a:r>
              <a:rPr lang="en-US" dirty="0" err="1"/>
              <a:t>ዝሕብረሉ</a:t>
            </a:r>
            <a:r>
              <a:rPr lang="en-US" dirty="0"/>
              <a:t> </a:t>
            </a:r>
            <a:r>
              <a:rPr lang="en-US" dirty="0" err="1"/>
              <a:t>ኣገባብ</a:t>
            </a:r>
            <a:r>
              <a:rPr lang="en-US" dirty="0"/>
              <a:t> </a:t>
            </a:r>
            <a:r>
              <a:rPr lang="en-US" dirty="0" err="1"/>
              <a:t>ክህልዎ</a:t>
            </a:r>
            <a:r>
              <a:rPr lang="en-US" dirty="0"/>
              <a:t> </a:t>
            </a:r>
            <a:r>
              <a:rPr lang="en-US" dirty="0" err="1"/>
              <a:t>ይግባእ</a:t>
            </a:r>
            <a:r>
              <a:rPr lang="en-US" dirty="0"/>
              <a:t>።</a:t>
            </a:r>
          </a:p>
          <a:p>
            <a:endParaRPr lang="en-US" sz="1100" dirty="0"/>
          </a:p>
          <a:p>
            <a:endParaRPr lang="en-US" sz="1100" dirty="0"/>
          </a:p>
          <a:p>
            <a:r>
              <a:rPr lang="en-US" dirty="0" err="1"/>
              <a:t>ማሕበረሰብ</a:t>
            </a:r>
            <a:r>
              <a:rPr lang="en-US" dirty="0"/>
              <a:t> </a:t>
            </a:r>
            <a:r>
              <a:rPr lang="en-US" dirty="0" err="1"/>
              <a:t>ዝሰረቱ</a:t>
            </a:r>
            <a:r>
              <a:rPr lang="en-US" dirty="0"/>
              <a:t> </a:t>
            </a:r>
            <a:r>
              <a:rPr lang="en-US" dirty="0" err="1"/>
              <a:t>ስርዓታት</a:t>
            </a:r>
            <a:r>
              <a:rPr lang="en-US" dirty="0"/>
              <a:t> </a:t>
            </a:r>
            <a:r>
              <a:rPr lang="en-US" dirty="0" err="1"/>
              <a:t>ፀብፃብ</a:t>
            </a:r>
            <a:r>
              <a:rPr lang="en-US" dirty="0"/>
              <a:t> </a:t>
            </a:r>
            <a:r>
              <a:rPr lang="en-US" dirty="0" err="1"/>
              <a:t>ንመሰላት</a:t>
            </a:r>
            <a:r>
              <a:rPr lang="en-US" dirty="0"/>
              <a:t> </a:t>
            </a:r>
            <a:r>
              <a:rPr lang="en-US" dirty="0" err="1"/>
              <a:t>ድሌታትን</a:t>
            </a:r>
            <a:r>
              <a:rPr lang="en-US" dirty="0"/>
              <a:t> </a:t>
            </a:r>
            <a:r>
              <a:rPr lang="en-US" dirty="0" err="1"/>
              <a:t>ትምኒታትን</a:t>
            </a:r>
            <a:r>
              <a:rPr lang="en-US" dirty="0"/>
              <a:t> </a:t>
            </a:r>
            <a:r>
              <a:rPr lang="en-US" dirty="0" err="1"/>
              <a:t>ግዳያት</a:t>
            </a:r>
            <a:r>
              <a:rPr lang="en-US" dirty="0"/>
              <a:t> </a:t>
            </a:r>
            <a:r>
              <a:rPr lang="en-US" dirty="0" err="1"/>
              <a:t>ቀዳምነት</a:t>
            </a:r>
            <a:r>
              <a:rPr lang="en-US" dirty="0"/>
              <a:t> </a:t>
            </a:r>
            <a:r>
              <a:rPr lang="en-US" dirty="0" err="1"/>
              <a:t>ክህብ</a:t>
            </a:r>
            <a:r>
              <a:rPr lang="en-US" dirty="0"/>
              <a:t> </a:t>
            </a:r>
            <a:r>
              <a:rPr lang="en-US" dirty="0" err="1"/>
              <a:t>ይግባእ</a:t>
            </a:r>
            <a:r>
              <a:rPr lang="en-US" dirty="0"/>
              <a:t>።</a:t>
            </a:r>
            <a:endParaRPr lang="en-US" sz="1100" dirty="0"/>
          </a:p>
          <a:p>
            <a:pPr marL="0" lvl="2" indent="0" rtl="0">
              <a:buNone/>
            </a:pPr>
            <a:endParaRPr lang="en-GB" dirty="0"/>
          </a:p>
          <a:p>
            <a:pPr rtl="0"/>
            <a:endParaRPr lang="en-GB" dirty="0"/>
          </a:p>
        </p:txBody>
      </p:sp>
      <p:sp>
        <p:nvSpPr>
          <p:cNvPr id="9" name="TextBox 8">
            <a:extLst>
              <a:ext uri="{FF2B5EF4-FFF2-40B4-BE49-F238E27FC236}">
                <a16:creationId xmlns:a16="http://schemas.microsoft.com/office/drawing/2014/main" id="{F0D66632-601A-4DE1-85C1-CD4C60C1BF88}"/>
              </a:ext>
            </a:extLst>
          </p:cNvPr>
          <p:cNvSpPr txBox="1"/>
          <p:nvPr/>
        </p:nvSpPr>
        <p:spPr>
          <a:xfrm>
            <a:off x="619200" y="5092699"/>
            <a:ext cx="3603665" cy="276999"/>
          </a:xfrm>
          <a:prstGeom prst="rect">
            <a:avLst/>
          </a:prstGeom>
          <a:noFill/>
        </p:spPr>
        <p:txBody>
          <a:bodyPr wrap="square" rtlCol="0">
            <a:spAutoFit/>
          </a:bodyPr>
          <a:lstStyle/>
          <a:p>
            <a:pPr rtl="0"/>
            <a:r>
              <a:rPr lang="ti-ET" sz="1200"/>
              <a:t>ስእሊ ካብ ሰባስትያን ደልጋዶ (Sebastian Delgado)</a:t>
            </a:r>
          </a:p>
        </p:txBody>
      </p:sp>
    </p:spTree>
    <p:extLst>
      <p:ext uri="{BB962C8B-B14F-4D97-AF65-F5344CB8AC3E}">
        <p14:creationId xmlns:p14="http://schemas.microsoft.com/office/powerpoint/2010/main" val="177064592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647F92E7-596A-42E5-B9F2-8A39CACA5043}"/>
              </a:ext>
            </a:extLst>
          </p:cNvPr>
          <p:cNvSpPr>
            <a:spLocks noGrp="1"/>
          </p:cNvSpPr>
          <p:nvPr>
            <p:ph idx="1"/>
          </p:nvPr>
        </p:nvSpPr>
        <p:spPr>
          <a:xfrm>
            <a:off x="619200" y="1729046"/>
            <a:ext cx="4351811" cy="4507456"/>
          </a:xfrm>
        </p:spPr>
        <p:txBody>
          <a:bodyPr rtlCol="0">
            <a:normAutofit fontScale="92500" lnSpcReduction="10000"/>
          </a:bodyPr>
          <a:lstStyle/>
          <a:p>
            <a:br>
              <a:rPr lang="en-GB" dirty="0">
                <a:solidFill>
                  <a:schemeClr val="tx2"/>
                </a:solidFill>
              </a:rPr>
            </a:br>
            <a:r>
              <a:rPr lang="en-US" dirty="0" err="1">
                <a:solidFill>
                  <a:schemeClr val="tx2"/>
                </a:solidFill>
              </a:rPr>
              <a:t>እቲ</a:t>
            </a:r>
            <a:r>
              <a:rPr lang="en-US" dirty="0">
                <a:solidFill>
                  <a:schemeClr val="tx2"/>
                </a:solidFill>
              </a:rPr>
              <a:t> </a:t>
            </a:r>
            <a:r>
              <a:rPr lang="en-US" dirty="0" err="1">
                <a:solidFill>
                  <a:schemeClr val="tx2"/>
                </a:solidFill>
              </a:rPr>
              <a:t>ኣዝዩ</a:t>
            </a:r>
            <a:r>
              <a:rPr lang="en-US" dirty="0">
                <a:solidFill>
                  <a:schemeClr val="tx2"/>
                </a:solidFill>
              </a:rPr>
              <a:t> </a:t>
            </a:r>
            <a:r>
              <a:rPr lang="en-US" dirty="0" err="1">
                <a:solidFill>
                  <a:schemeClr val="tx2"/>
                </a:solidFill>
              </a:rPr>
              <a:t>ውፅኢታዊ</a:t>
            </a:r>
            <a:r>
              <a:rPr lang="en-US" dirty="0">
                <a:solidFill>
                  <a:schemeClr val="tx2"/>
                </a:solidFill>
              </a:rPr>
              <a:t> </a:t>
            </a:r>
            <a:r>
              <a:rPr lang="en-US" dirty="0" err="1">
                <a:solidFill>
                  <a:schemeClr val="tx2"/>
                </a:solidFill>
              </a:rPr>
              <a:t>ስርዓታት</a:t>
            </a:r>
            <a:r>
              <a:rPr lang="en-US" dirty="0">
                <a:solidFill>
                  <a:schemeClr val="tx2"/>
                </a:solidFill>
              </a:rPr>
              <a:t> </a:t>
            </a:r>
            <a:r>
              <a:rPr lang="en-US" dirty="0" err="1">
                <a:solidFill>
                  <a:schemeClr val="tx2"/>
                </a:solidFill>
              </a:rPr>
              <a:t>ምስ</a:t>
            </a:r>
            <a:r>
              <a:rPr lang="en-US" dirty="0">
                <a:solidFill>
                  <a:schemeClr val="tx2"/>
                </a:solidFill>
              </a:rPr>
              <a:t> </a:t>
            </a:r>
            <a:r>
              <a:rPr lang="en-US" dirty="0" err="1">
                <a:solidFill>
                  <a:schemeClr val="tx2"/>
                </a:solidFill>
              </a:rPr>
              <a:t>ኣባላት</a:t>
            </a:r>
            <a:r>
              <a:rPr lang="en-US" dirty="0">
                <a:solidFill>
                  <a:schemeClr val="tx2"/>
                </a:solidFill>
              </a:rPr>
              <a:t> </a:t>
            </a:r>
            <a:r>
              <a:rPr lang="en-US" dirty="0" err="1">
                <a:solidFill>
                  <a:schemeClr val="tx2"/>
                </a:solidFill>
              </a:rPr>
              <a:t>ማሕበረሰብ</a:t>
            </a:r>
            <a:r>
              <a:rPr lang="en-US" dirty="0">
                <a:solidFill>
                  <a:schemeClr val="tx2"/>
                </a:solidFill>
              </a:rPr>
              <a:t> </a:t>
            </a:r>
            <a:r>
              <a:rPr lang="en-US" dirty="0" err="1">
                <a:solidFill>
                  <a:schemeClr val="tx2"/>
                </a:solidFill>
              </a:rPr>
              <a:t>ኮይንካ</a:t>
            </a:r>
            <a:r>
              <a:rPr lang="en-US" dirty="0">
                <a:solidFill>
                  <a:schemeClr val="tx2"/>
                </a:solidFill>
              </a:rPr>
              <a:t> </a:t>
            </a:r>
            <a:r>
              <a:rPr lang="en-US" dirty="0" err="1">
                <a:solidFill>
                  <a:schemeClr val="tx2"/>
                </a:solidFill>
              </a:rPr>
              <a:t>ከም</a:t>
            </a:r>
            <a:r>
              <a:rPr lang="en-US" dirty="0">
                <a:solidFill>
                  <a:schemeClr val="tx2"/>
                </a:solidFill>
              </a:rPr>
              <a:t> </a:t>
            </a:r>
            <a:r>
              <a:rPr lang="en-US" dirty="0" err="1">
                <a:solidFill>
                  <a:schemeClr val="tx2"/>
                </a:solidFill>
              </a:rPr>
              <a:t>ዝምዕብል</a:t>
            </a:r>
            <a:r>
              <a:rPr lang="en-US" dirty="0">
                <a:solidFill>
                  <a:schemeClr val="tx2"/>
                </a:solidFill>
              </a:rPr>
              <a:t> </a:t>
            </a:r>
            <a:r>
              <a:rPr lang="en-US" dirty="0" err="1">
                <a:solidFill>
                  <a:schemeClr val="tx2"/>
                </a:solidFill>
              </a:rPr>
              <a:t>ይግበር</a:t>
            </a:r>
            <a:r>
              <a:rPr lang="en-US" dirty="0">
                <a:solidFill>
                  <a:schemeClr val="tx2"/>
                </a:solidFill>
              </a:rPr>
              <a:t>። </a:t>
            </a:r>
            <a:r>
              <a:rPr lang="en-US" dirty="0" err="1">
                <a:solidFill>
                  <a:schemeClr val="tx2"/>
                </a:solidFill>
              </a:rPr>
              <a:t>ነቲ</a:t>
            </a:r>
            <a:r>
              <a:rPr lang="en-US" dirty="0">
                <a:solidFill>
                  <a:schemeClr val="tx2"/>
                </a:solidFill>
              </a:rPr>
              <a:t> </a:t>
            </a:r>
            <a:r>
              <a:rPr lang="en-US" dirty="0" err="1">
                <a:solidFill>
                  <a:schemeClr val="tx2"/>
                </a:solidFill>
              </a:rPr>
              <a:t>ግዳይ</a:t>
            </a:r>
            <a:r>
              <a:rPr lang="en-US" dirty="0">
                <a:solidFill>
                  <a:schemeClr val="tx2"/>
                </a:solidFill>
              </a:rPr>
              <a:t> </a:t>
            </a:r>
            <a:r>
              <a:rPr lang="en-US" dirty="0" err="1">
                <a:solidFill>
                  <a:schemeClr val="tx2"/>
                </a:solidFill>
              </a:rPr>
              <a:t>ብሰንኪ</a:t>
            </a:r>
            <a:r>
              <a:rPr lang="en-US" dirty="0">
                <a:solidFill>
                  <a:schemeClr val="tx2"/>
                </a:solidFill>
              </a:rPr>
              <a:t> </a:t>
            </a:r>
            <a:r>
              <a:rPr lang="en-US" dirty="0" err="1">
                <a:solidFill>
                  <a:schemeClr val="tx2"/>
                </a:solidFill>
              </a:rPr>
              <a:t>ዘለዎ</a:t>
            </a:r>
            <a:r>
              <a:rPr lang="en-US" dirty="0">
                <a:solidFill>
                  <a:schemeClr val="tx2"/>
                </a:solidFill>
              </a:rPr>
              <a:t> </a:t>
            </a:r>
            <a:r>
              <a:rPr lang="en-US" dirty="0" err="1">
                <a:solidFill>
                  <a:schemeClr val="tx2"/>
                </a:solidFill>
              </a:rPr>
              <a:t>ፆታ</a:t>
            </a:r>
            <a:r>
              <a:rPr lang="en-US" dirty="0">
                <a:solidFill>
                  <a:schemeClr val="tx2"/>
                </a:solidFill>
              </a:rPr>
              <a:t>፣ </a:t>
            </a:r>
            <a:r>
              <a:rPr lang="en-US" dirty="0" err="1">
                <a:solidFill>
                  <a:schemeClr val="tx2"/>
                </a:solidFill>
              </a:rPr>
              <a:t>ኣካላዊ</a:t>
            </a:r>
            <a:r>
              <a:rPr lang="en-US" dirty="0">
                <a:solidFill>
                  <a:schemeClr val="tx2"/>
                </a:solidFill>
              </a:rPr>
              <a:t> </a:t>
            </a:r>
            <a:r>
              <a:rPr lang="en-US" dirty="0" err="1">
                <a:solidFill>
                  <a:schemeClr val="tx2"/>
                </a:solidFill>
              </a:rPr>
              <a:t>ጉዳት</a:t>
            </a:r>
            <a:r>
              <a:rPr lang="en-US" dirty="0">
                <a:solidFill>
                  <a:schemeClr val="tx2"/>
                </a:solidFill>
              </a:rPr>
              <a:t>፣ </a:t>
            </a:r>
            <a:r>
              <a:rPr lang="en-US" dirty="0" err="1">
                <a:solidFill>
                  <a:schemeClr val="tx2"/>
                </a:solidFill>
              </a:rPr>
              <a:t>ዓሌት</a:t>
            </a:r>
            <a:r>
              <a:rPr lang="en-US" dirty="0">
                <a:solidFill>
                  <a:schemeClr val="tx2"/>
                </a:solidFill>
              </a:rPr>
              <a:t>፣ </a:t>
            </a:r>
            <a:r>
              <a:rPr lang="en-US" dirty="0" err="1">
                <a:solidFill>
                  <a:schemeClr val="tx2"/>
                </a:solidFill>
              </a:rPr>
              <a:t>ዕድመ</a:t>
            </a:r>
            <a:r>
              <a:rPr lang="en-US" dirty="0">
                <a:solidFill>
                  <a:schemeClr val="tx2"/>
                </a:solidFill>
              </a:rPr>
              <a:t> </a:t>
            </a:r>
            <a:r>
              <a:rPr lang="en-US" dirty="0" err="1">
                <a:solidFill>
                  <a:schemeClr val="tx2"/>
                </a:solidFill>
              </a:rPr>
              <a:t>ወይ</a:t>
            </a:r>
            <a:r>
              <a:rPr lang="en-US" dirty="0">
                <a:solidFill>
                  <a:schemeClr val="tx2"/>
                </a:solidFill>
              </a:rPr>
              <a:t> </a:t>
            </a:r>
            <a:r>
              <a:rPr lang="en-US" dirty="0" err="1">
                <a:solidFill>
                  <a:schemeClr val="tx2"/>
                </a:solidFill>
              </a:rPr>
              <a:t>ካልእ</a:t>
            </a:r>
            <a:r>
              <a:rPr lang="en-US" dirty="0">
                <a:solidFill>
                  <a:schemeClr val="tx2"/>
                </a:solidFill>
              </a:rPr>
              <a:t> </a:t>
            </a:r>
            <a:r>
              <a:rPr lang="en-US" dirty="0" err="1">
                <a:solidFill>
                  <a:schemeClr val="tx2"/>
                </a:solidFill>
              </a:rPr>
              <a:t>መንነታት</a:t>
            </a:r>
            <a:r>
              <a:rPr lang="en-US" dirty="0">
                <a:solidFill>
                  <a:schemeClr val="tx2"/>
                </a:solidFill>
              </a:rPr>
              <a:t> </a:t>
            </a:r>
            <a:r>
              <a:rPr lang="en-US" dirty="0" err="1">
                <a:solidFill>
                  <a:schemeClr val="tx2"/>
                </a:solidFill>
              </a:rPr>
              <a:t>ኸጋጥሞ</a:t>
            </a:r>
            <a:r>
              <a:rPr lang="en-US" dirty="0">
                <a:solidFill>
                  <a:schemeClr val="tx2"/>
                </a:solidFill>
              </a:rPr>
              <a:t> </a:t>
            </a:r>
            <a:r>
              <a:rPr lang="en-US" dirty="0" err="1">
                <a:solidFill>
                  <a:schemeClr val="tx2"/>
                </a:solidFill>
              </a:rPr>
              <a:t>ንዝኽእል</a:t>
            </a:r>
            <a:r>
              <a:rPr lang="en-US" dirty="0">
                <a:solidFill>
                  <a:schemeClr val="tx2"/>
                </a:solidFill>
              </a:rPr>
              <a:t> </a:t>
            </a:r>
            <a:r>
              <a:rPr lang="en-US" dirty="0" err="1">
                <a:solidFill>
                  <a:schemeClr val="tx2"/>
                </a:solidFill>
              </a:rPr>
              <a:t>ነገራት</a:t>
            </a:r>
            <a:r>
              <a:rPr lang="en-US" dirty="0">
                <a:solidFill>
                  <a:schemeClr val="tx2"/>
                </a:solidFill>
              </a:rPr>
              <a:t> </a:t>
            </a:r>
            <a:r>
              <a:rPr lang="en-US" dirty="0" err="1">
                <a:solidFill>
                  <a:schemeClr val="tx2"/>
                </a:solidFill>
              </a:rPr>
              <a:t>ንምሕባር</a:t>
            </a:r>
            <a:r>
              <a:rPr lang="en-US" dirty="0">
                <a:solidFill>
                  <a:schemeClr val="tx2"/>
                </a:solidFill>
              </a:rPr>
              <a:t> </a:t>
            </a:r>
            <a:r>
              <a:rPr lang="en-US" dirty="0" err="1">
                <a:solidFill>
                  <a:schemeClr val="tx2"/>
                </a:solidFill>
              </a:rPr>
              <a:t>ዕንቅፋታት</a:t>
            </a:r>
            <a:r>
              <a:rPr lang="en-US" dirty="0">
                <a:solidFill>
                  <a:schemeClr val="tx2"/>
                </a:solidFill>
              </a:rPr>
              <a:t> </a:t>
            </a:r>
            <a:r>
              <a:rPr lang="en-US" dirty="0" err="1">
                <a:solidFill>
                  <a:schemeClr val="tx2"/>
                </a:solidFill>
              </a:rPr>
              <a:t>ንዝኸውን</a:t>
            </a:r>
            <a:r>
              <a:rPr lang="en-US" dirty="0">
                <a:solidFill>
                  <a:schemeClr val="tx2"/>
                </a:solidFill>
              </a:rPr>
              <a:t> </a:t>
            </a:r>
            <a:r>
              <a:rPr lang="en-US" dirty="0" err="1">
                <a:solidFill>
                  <a:schemeClr val="tx2"/>
                </a:solidFill>
              </a:rPr>
              <a:t>ጉዳያት</a:t>
            </a:r>
            <a:r>
              <a:rPr lang="en-US" dirty="0">
                <a:solidFill>
                  <a:schemeClr val="tx2"/>
                </a:solidFill>
              </a:rPr>
              <a:t> </a:t>
            </a:r>
            <a:r>
              <a:rPr lang="en-US" dirty="0" err="1">
                <a:solidFill>
                  <a:schemeClr val="tx2"/>
                </a:solidFill>
              </a:rPr>
              <a:t>ኣለሊኻ</a:t>
            </a:r>
            <a:r>
              <a:rPr lang="en-US" dirty="0">
                <a:solidFill>
                  <a:schemeClr val="tx2"/>
                </a:solidFill>
              </a:rPr>
              <a:t> </a:t>
            </a:r>
            <a:r>
              <a:rPr lang="en-US" dirty="0" err="1">
                <a:solidFill>
                  <a:schemeClr val="tx2"/>
                </a:solidFill>
              </a:rPr>
              <a:t>ንምፍላጥን</a:t>
            </a:r>
            <a:r>
              <a:rPr lang="en-US" dirty="0">
                <a:solidFill>
                  <a:schemeClr val="tx2"/>
                </a:solidFill>
              </a:rPr>
              <a:t> </a:t>
            </a:r>
            <a:r>
              <a:rPr lang="en-US" dirty="0" err="1">
                <a:solidFill>
                  <a:schemeClr val="tx2"/>
                </a:solidFill>
              </a:rPr>
              <a:t>ንምፍታሕን</a:t>
            </a:r>
            <a:r>
              <a:rPr lang="en-US" dirty="0">
                <a:solidFill>
                  <a:schemeClr val="tx2"/>
                </a:solidFill>
              </a:rPr>
              <a:t> </a:t>
            </a:r>
            <a:r>
              <a:rPr lang="en-US" dirty="0" err="1">
                <a:solidFill>
                  <a:schemeClr val="tx2"/>
                </a:solidFill>
              </a:rPr>
              <a:t>ይሕግዝ</a:t>
            </a:r>
            <a:r>
              <a:rPr lang="en-US" dirty="0">
                <a:solidFill>
                  <a:schemeClr val="tx2"/>
                </a:solidFill>
              </a:rPr>
              <a:t> </a:t>
            </a:r>
            <a:r>
              <a:rPr lang="en-US" dirty="0" err="1">
                <a:solidFill>
                  <a:schemeClr val="tx2"/>
                </a:solidFill>
              </a:rPr>
              <a:t>እዩ</a:t>
            </a:r>
            <a:r>
              <a:rPr lang="en-US" dirty="0">
                <a:solidFill>
                  <a:schemeClr val="tx2"/>
                </a:solidFill>
              </a:rPr>
              <a:t>።</a:t>
            </a:r>
          </a:p>
          <a:p>
            <a:endParaRPr lang="en-US" sz="1200" dirty="0">
              <a:solidFill>
                <a:schemeClr val="tx2"/>
              </a:solidFill>
            </a:endParaRPr>
          </a:p>
          <a:p>
            <a:r>
              <a:rPr lang="en-US" dirty="0" err="1">
                <a:solidFill>
                  <a:schemeClr val="tx2"/>
                </a:solidFill>
              </a:rPr>
              <a:t>እቲ</a:t>
            </a:r>
            <a:r>
              <a:rPr lang="en-US" dirty="0">
                <a:solidFill>
                  <a:schemeClr val="tx2"/>
                </a:solidFill>
              </a:rPr>
              <a:t> </a:t>
            </a:r>
            <a:r>
              <a:rPr lang="en-US" dirty="0" err="1">
                <a:solidFill>
                  <a:schemeClr val="tx2"/>
                </a:solidFill>
              </a:rPr>
              <a:t>ኣዝዩ</a:t>
            </a:r>
            <a:r>
              <a:rPr lang="en-US" dirty="0">
                <a:solidFill>
                  <a:schemeClr val="tx2"/>
                </a:solidFill>
              </a:rPr>
              <a:t> </a:t>
            </a:r>
            <a:r>
              <a:rPr lang="en-US" dirty="0" err="1">
                <a:solidFill>
                  <a:schemeClr val="tx2"/>
                </a:solidFill>
              </a:rPr>
              <a:t>ውፅኢታዊ</a:t>
            </a:r>
            <a:r>
              <a:rPr lang="en-US" dirty="0">
                <a:solidFill>
                  <a:schemeClr val="tx2"/>
                </a:solidFill>
              </a:rPr>
              <a:t> </a:t>
            </a:r>
            <a:r>
              <a:rPr lang="en-US" dirty="0" err="1">
                <a:solidFill>
                  <a:schemeClr val="tx2"/>
                </a:solidFill>
              </a:rPr>
              <a:t>ስርዓት</a:t>
            </a:r>
            <a:r>
              <a:rPr lang="en-US" dirty="0">
                <a:solidFill>
                  <a:schemeClr val="tx2"/>
                </a:solidFill>
              </a:rPr>
              <a:t> </a:t>
            </a:r>
            <a:r>
              <a:rPr lang="en-US" dirty="0" err="1">
                <a:solidFill>
                  <a:schemeClr val="tx2"/>
                </a:solidFill>
              </a:rPr>
              <a:t>ንዘጋጠመ</a:t>
            </a:r>
            <a:r>
              <a:rPr lang="en-US" dirty="0">
                <a:solidFill>
                  <a:schemeClr val="tx2"/>
                </a:solidFill>
              </a:rPr>
              <a:t> </a:t>
            </a:r>
            <a:r>
              <a:rPr lang="en-US" dirty="0" err="1">
                <a:solidFill>
                  <a:schemeClr val="tx2"/>
                </a:solidFill>
              </a:rPr>
              <a:t>ፀገማት</a:t>
            </a:r>
            <a:endParaRPr lang="en-US" sz="1200" dirty="0">
              <a:solidFill>
                <a:schemeClr val="tx2"/>
              </a:solidFill>
            </a:endParaRPr>
          </a:p>
          <a:p>
            <a:r>
              <a:rPr lang="en-US" dirty="0" err="1">
                <a:solidFill>
                  <a:schemeClr val="tx2"/>
                </a:solidFill>
              </a:rPr>
              <a:t>ከምዝልዓል</a:t>
            </a:r>
            <a:r>
              <a:rPr lang="en-US" dirty="0">
                <a:solidFill>
                  <a:schemeClr val="tx2"/>
                </a:solidFill>
              </a:rPr>
              <a:t> </a:t>
            </a:r>
            <a:r>
              <a:rPr lang="en-US" dirty="0" err="1">
                <a:solidFill>
                  <a:schemeClr val="tx2"/>
                </a:solidFill>
              </a:rPr>
              <a:t>ንምግባር</a:t>
            </a:r>
            <a:r>
              <a:rPr lang="en-US" dirty="0">
                <a:solidFill>
                  <a:schemeClr val="tx2"/>
                </a:solidFill>
              </a:rPr>
              <a:t> </a:t>
            </a:r>
            <a:r>
              <a:rPr lang="en-US" dirty="0" err="1">
                <a:solidFill>
                  <a:schemeClr val="tx2"/>
                </a:solidFill>
              </a:rPr>
              <a:t>ወይ</a:t>
            </a:r>
            <a:r>
              <a:rPr lang="en-US" dirty="0">
                <a:solidFill>
                  <a:schemeClr val="tx2"/>
                </a:solidFill>
              </a:rPr>
              <a:t> </a:t>
            </a:r>
            <a:r>
              <a:rPr lang="en-US" dirty="0" err="1">
                <a:solidFill>
                  <a:schemeClr val="tx2"/>
                </a:solidFill>
              </a:rPr>
              <a:t>ንዘጋጠመ</a:t>
            </a:r>
            <a:r>
              <a:rPr lang="en-US" dirty="0">
                <a:solidFill>
                  <a:schemeClr val="tx2"/>
                </a:solidFill>
              </a:rPr>
              <a:t> </a:t>
            </a:r>
            <a:r>
              <a:rPr lang="en-US" dirty="0" err="1">
                <a:solidFill>
                  <a:schemeClr val="tx2"/>
                </a:solidFill>
              </a:rPr>
              <a:t>ጉድኣት</a:t>
            </a:r>
            <a:r>
              <a:rPr lang="en-US" sz="1200" dirty="0">
                <a:solidFill>
                  <a:schemeClr val="tx2"/>
                </a:solidFill>
              </a:rPr>
              <a:t> </a:t>
            </a:r>
            <a:r>
              <a:rPr lang="en-US" dirty="0" err="1">
                <a:solidFill>
                  <a:schemeClr val="tx2"/>
                </a:solidFill>
              </a:rPr>
              <a:t>ንምሕባር</a:t>
            </a:r>
            <a:r>
              <a:rPr lang="en-US" dirty="0">
                <a:solidFill>
                  <a:schemeClr val="tx2"/>
                </a:solidFill>
              </a:rPr>
              <a:t> ብዙሕ ዓይነቱ ኣገባባት ኣለዎ። ብዙሓት ትካላት ነዚ ስርዓታት'ዚ ኣብቲ ዘለወን ሰፊሕ ሜላታት ርእይቶታትን ጥርዓናትን የካትታ እየን።</a:t>
            </a:r>
            <a:endParaRPr lang="en-GB" dirty="0">
              <a:solidFill>
                <a:schemeClr val="tx2"/>
              </a:solidFill>
            </a:endParaRPr>
          </a:p>
        </p:txBody>
      </p:sp>
      <p:sp>
        <p:nvSpPr>
          <p:cNvPr id="3" name="Slide Number Placeholder 2">
            <a:extLst>
              <a:ext uri="{FF2B5EF4-FFF2-40B4-BE49-F238E27FC236}">
                <a16:creationId xmlns:a16="http://schemas.microsoft.com/office/drawing/2014/main" id="{E6BC3E10-B595-4A21-B54C-EC2E3E31C81F}"/>
              </a:ext>
            </a:extLst>
          </p:cNvPr>
          <p:cNvSpPr>
            <a:spLocks noGrp="1"/>
          </p:cNvSpPr>
          <p:nvPr>
            <p:ph type="sldNum" sz="quarter" idx="4"/>
          </p:nvPr>
        </p:nvSpPr>
        <p:spPr/>
        <p:txBody>
          <a:bodyPr rtlCol="0"/>
          <a:lstStyle/>
          <a:p>
            <a:pPr rtl="0"/>
            <a:fld id="{4FD9013D-92AD-C643-96A8-EBFE9D29F7C2}" type="slidenum">
              <a:rPr lang="en-US" smtClean="0">
                <a:latin typeface="Helvetica Light" panose="020B0403020202020204" pitchFamily="34" charset="0"/>
              </a:rPr>
              <a:pPr/>
              <a:t>32</a:t>
            </a:fld>
            <a:r>
              <a:rPr lang="ti-ET">
                <a:latin typeface="Helvetica Light" panose="020B0403020202020204" pitchFamily="34" charset="0"/>
              </a:rPr>
              <a:t> | ጉዕዞ ሓለዋ-ድሕነት</a:t>
            </a:r>
          </a:p>
        </p:txBody>
      </p:sp>
      <p:sp>
        <p:nvSpPr>
          <p:cNvPr id="5" name="Text Placeholder 4">
            <a:extLst>
              <a:ext uri="{FF2B5EF4-FFF2-40B4-BE49-F238E27FC236}">
                <a16:creationId xmlns:a16="http://schemas.microsoft.com/office/drawing/2014/main" id="{9E84B240-FD5C-41D0-A967-672741816193}"/>
              </a:ext>
            </a:extLst>
          </p:cNvPr>
          <p:cNvSpPr txBox="1">
            <a:spLocks/>
          </p:cNvSpPr>
          <p:nvPr/>
        </p:nvSpPr>
        <p:spPr>
          <a:xfrm>
            <a:off x="611190" y="1226872"/>
            <a:ext cx="7921625" cy="538430"/>
          </a:xfrm>
          <a:prstGeom prst="rect">
            <a:avLst/>
          </a:prstGeom>
        </p:spPr>
        <p:txBody>
          <a:bodyPr vert="horz" lIns="0" tIns="0" rIns="0" bIns="0" rtlCol="0">
            <a:normAutofit/>
          </a:bodyPr>
          <a:lstStyle>
            <a:lvl1pPr marL="0" indent="0" algn="l" defTabSz="457200" rtl="0" eaLnBrk="1" latinLnBrk="0" hangingPunct="1">
              <a:lnSpc>
                <a:spcPct val="100000"/>
              </a:lnSpc>
              <a:spcBef>
                <a:spcPts val="400"/>
              </a:spcBef>
              <a:spcAft>
                <a:spcPts val="200"/>
              </a:spcAft>
              <a:buClr>
                <a:schemeClr val="tx2"/>
              </a:buClr>
              <a:buFontTx/>
              <a:buNone/>
              <a:tabLst/>
              <a:defRPr lang="en-GB" sz="2400" b="0" i="0" kern="1200">
                <a:solidFill>
                  <a:schemeClr val="accent5"/>
                </a:solidFill>
                <a:latin typeface="Helvetica Light" panose="020B0403020202020204" pitchFamily="34" charset="0"/>
                <a:ea typeface="+mn-ea"/>
                <a:cs typeface="+mn-cs"/>
              </a:defRPr>
            </a:lvl1pPr>
            <a:lvl2pPr marL="0" indent="0" algn="l" defTabSz="457200" rtl="0" eaLnBrk="1" latinLnBrk="0" hangingPunct="1">
              <a:lnSpc>
                <a:spcPct val="100000"/>
              </a:lnSpc>
              <a:spcBef>
                <a:spcPts val="400"/>
              </a:spcBef>
              <a:spcAft>
                <a:spcPts val="200"/>
              </a:spcAft>
              <a:buClrTx/>
              <a:buFontTx/>
              <a:buNone/>
              <a:tabLst/>
              <a:defRPr lang="en-GB" sz="2000" b="0" i="0" kern="1200" dirty="0" smtClean="0">
                <a:solidFill>
                  <a:schemeClr val="tx1"/>
                </a:solidFill>
                <a:latin typeface="Helvetica Light" panose="020B0403020202020204" pitchFamily="34" charset="0"/>
                <a:ea typeface="+mn-ea"/>
                <a:cs typeface="+mn-cs"/>
              </a:defRPr>
            </a:lvl2pPr>
            <a:lvl3pPr marL="180975" indent="-180975" algn="l" defTabSz="457200" rtl="0" eaLnBrk="1" latinLnBrk="0" hangingPunct="1">
              <a:lnSpc>
                <a:spcPct val="100000"/>
              </a:lnSpc>
              <a:spcBef>
                <a:spcPts val="400"/>
              </a:spcBef>
              <a:spcAft>
                <a:spcPts val="200"/>
              </a:spcAft>
              <a:buClr>
                <a:schemeClr val="accent3"/>
              </a:buClr>
              <a:buFont typeface="Arial" panose="020B0604020202020204" pitchFamily="34" charset="0"/>
              <a:buChar char="•"/>
              <a:defRPr lang="en-GB" sz="2000" b="0" i="0" kern="1200" dirty="0" smtClean="0">
                <a:solidFill>
                  <a:schemeClr val="tx1"/>
                </a:solidFill>
                <a:latin typeface="Helvetica Light" panose="020B0403020202020204" pitchFamily="34" charset="0"/>
                <a:ea typeface="+mn-ea"/>
                <a:cs typeface="+mn-cs"/>
              </a:defRPr>
            </a:lvl3pPr>
            <a:lvl4pPr marL="357188" indent="-176213" algn="l" defTabSz="457200" rtl="0" eaLnBrk="1" latinLnBrk="0" hangingPunct="1">
              <a:lnSpc>
                <a:spcPct val="100000"/>
              </a:lnSpc>
              <a:spcBef>
                <a:spcPts val="400"/>
              </a:spcBef>
              <a:spcAft>
                <a:spcPts val="200"/>
              </a:spcAft>
              <a:buFont typeface="Calibri" panose="020F0502020204030204" pitchFamily="34" charset="0"/>
              <a:buChar char="−"/>
              <a:defRPr lang="en-GB" sz="2000" b="0" i="0" kern="1200" dirty="0" smtClean="0">
                <a:solidFill>
                  <a:schemeClr val="tx1"/>
                </a:solidFill>
                <a:latin typeface="Helvetica Light" panose="020B0403020202020204" pitchFamily="34" charset="0"/>
                <a:ea typeface="+mn-ea"/>
                <a:cs typeface="+mn-cs"/>
              </a:defRPr>
            </a:lvl4pPr>
            <a:lvl5pPr marL="539750" indent="-182563" algn="l" defTabSz="457200" rtl="0" eaLnBrk="1" latinLnBrk="0" hangingPunct="1">
              <a:lnSpc>
                <a:spcPct val="100000"/>
              </a:lnSpc>
              <a:spcBef>
                <a:spcPts val="400"/>
              </a:spcBef>
              <a:spcAft>
                <a:spcPts val="200"/>
              </a:spcAft>
              <a:buClr>
                <a:schemeClr val="tx2"/>
              </a:buClr>
              <a:buFont typeface="Arial" panose="020B0604020202020204" pitchFamily="34" charset="0"/>
              <a:buChar char="»"/>
              <a:tabLst/>
              <a:defRPr lang="en-US" sz="2000" b="0" i="0" u="none" kern="1200" dirty="0">
                <a:solidFill>
                  <a:schemeClr val="tx1"/>
                </a:solidFill>
                <a:latin typeface="Helvetica Light" panose="020B0403020202020204" pitchFamily="34" charset="0"/>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b="1" dirty="0" err="1">
                <a:solidFill>
                  <a:schemeClr val="tx2"/>
                </a:solidFill>
              </a:rPr>
              <a:t>ማሕበረሰብ</a:t>
            </a:r>
            <a:r>
              <a:rPr lang="en-US" b="1" dirty="0">
                <a:solidFill>
                  <a:schemeClr val="tx2"/>
                </a:solidFill>
              </a:rPr>
              <a:t> </a:t>
            </a:r>
            <a:r>
              <a:rPr lang="en-US" b="1" dirty="0" err="1">
                <a:solidFill>
                  <a:schemeClr val="tx2"/>
                </a:solidFill>
              </a:rPr>
              <a:t>መሰረት</a:t>
            </a:r>
            <a:r>
              <a:rPr lang="en-US" b="1" dirty="0">
                <a:solidFill>
                  <a:schemeClr val="tx2"/>
                </a:solidFill>
              </a:rPr>
              <a:t> </a:t>
            </a:r>
            <a:r>
              <a:rPr lang="en-US" b="1" dirty="0" err="1">
                <a:solidFill>
                  <a:schemeClr val="tx2"/>
                </a:solidFill>
              </a:rPr>
              <a:t>ዝገበሩ</a:t>
            </a:r>
            <a:r>
              <a:rPr lang="en-US" b="1" dirty="0">
                <a:solidFill>
                  <a:schemeClr val="tx2"/>
                </a:solidFill>
              </a:rPr>
              <a:t> </a:t>
            </a:r>
            <a:r>
              <a:rPr lang="en-US" b="1" dirty="0" err="1">
                <a:solidFill>
                  <a:schemeClr val="tx2"/>
                </a:solidFill>
              </a:rPr>
              <a:t>ሜላታት</a:t>
            </a:r>
            <a:r>
              <a:rPr lang="en-US" b="1" dirty="0">
                <a:solidFill>
                  <a:schemeClr val="tx2"/>
                </a:solidFill>
              </a:rPr>
              <a:t> </a:t>
            </a:r>
            <a:r>
              <a:rPr lang="en-US" b="1" dirty="0" err="1">
                <a:solidFill>
                  <a:schemeClr val="tx2"/>
                </a:solidFill>
              </a:rPr>
              <a:t>ፀብፃባት</a:t>
            </a:r>
            <a:r>
              <a:rPr lang="en-US" b="1" dirty="0">
                <a:solidFill>
                  <a:schemeClr val="tx2"/>
                </a:solidFill>
              </a:rPr>
              <a:t> (CBRMs)</a:t>
            </a:r>
          </a:p>
        </p:txBody>
      </p:sp>
      <p:sp>
        <p:nvSpPr>
          <p:cNvPr id="6" name="Title 6">
            <a:extLst>
              <a:ext uri="{FF2B5EF4-FFF2-40B4-BE49-F238E27FC236}">
                <a16:creationId xmlns:a16="http://schemas.microsoft.com/office/drawing/2014/main" id="{000883BD-4430-4FDC-98C4-D4D0C211AF1B}"/>
              </a:ext>
            </a:extLst>
          </p:cNvPr>
          <p:cNvSpPr>
            <a:spLocks noGrp="1"/>
          </p:cNvSpPr>
          <p:nvPr>
            <p:ph type="title"/>
          </p:nvPr>
        </p:nvSpPr>
        <p:spPr>
          <a:xfrm>
            <a:off x="619125" y="255588"/>
            <a:ext cx="8218488" cy="690562"/>
          </a:xfrm>
        </p:spPr>
        <p:txBody>
          <a:bodyPr rtlCol="0"/>
          <a:lstStyle/>
          <a:p>
            <a:pPr rtl="0"/>
            <a:r>
              <a:rPr lang="ti-ET"/>
              <a:t>4. ጸገም ኣብ ዘጋጥመሉ እዋን እንታይ እገብር</a:t>
            </a:r>
          </a:p>
        </p:txBody>
      </p:sp>
      <p:pic>
        <p:nvPicPr>
          <p:cNvPr id="8" name="Picture 7" descr="A group of people sitting around a wooden table&#10;&#10;Description automatically generated">
            <a:extLst>
              <a:ext uri="{FF2B5EF4-FFF2-40B4-BE49-F238E27FC236}">
                <a16:creationId xmlns:a16="http://schemas.microsoft.com/office/drawing/2014/main" id="{BAFA1119-243B-46AB-B647-7759238E49DB}"/>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4991787" y="2427317"/>
            <a:ext cx="3541028" cy="2360886"/>
          </a:xfrm>
          <a:prstGeom prst="rect">
            <a:avLst/>
          </a:prstGeom>
        </p:spPr>
      </p:pic>
      <p:sp>
        <p:nvSpPr>
          <p:cNvPr id="9" name="TextBox 8">
            <a:extLst>
              <a:ext uri="{FF2B5EF4-FFF2-40B4-BE49-F238E27FC236}">
                <a16:creationId xmlns:a16="http://schemas.microsoft.com/office/drawing/2014/main" id="{5D04C4F3-446D-4021-BFB5-D21854E0C831}"/>
              </a:ext>
            </a:extLst>
          </p:cNvPr>
          <p:cNvSpPr txBox="1"/>
          <p:nvPr/>
        </p:nvSpPr>
        <p:spPr>
          <a:xfrm>
            <a:off x="4971011" y="4788203"/>
            <a:ext cx="3125585" cy="276999"/>
          </a:xfrm>
          <a:prstGeom prst="rect">
            <a:avLst/>
          </a:prstGeom>
          <a:noFill/>
        </p:spPr>
        <p:txBody>
          <a:bodyPr wrap="square" rtlCol="0">
            <a:spAutoFit/>
          </a:bodyPr>
          <a:lstStyle/>
          <a:p>
            <a:pPr rtl="0"/>
            <a:r>
              <a:rPr lang="ti-ET" sz="1200"/>
              <a:t>ስእሊ ብቪንሰት ሃይግስ (Vincent Haiges)</a:t>
            </a:r>
            <a:endParaRPr lang="en-GB" sz="1200" dirty="0"/>
          </a:p>
        </p:txBody>
      </p:sp>
    </p:spTree>
    <p:extLst>
      <p:ext uri="{BB962C8B-B14F-4D97-AF65-F5344CB8AC3E}">
        <p14:creationId xmlns:p14="http://schemas.microsoft.com/office/powerpoint/2010/main" val="214912275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11188" y="255600"/>
            <a:ext cx="8218488" cy="691200"/>
          </a:xfrm>
        </p:spPr>
        <p:txBody>
          <a:bodyPr rtlCol="0"/>
          <a:lstStyle/>
          <a:p>
            <a:pPr rtl="0"/>
            <a:r>
              <a:rPr lang="ti-ET" dirty="0"/>
              <a:t>4. ጸገም ኣብ ዘጋጥመሉ እዋን እንታይ እገብር</a:t>
            </a:r>
          </a:p>
        </p:txBody>
      </p:sp>
      <p:sp>
        <p:nvSpPr>
          <p:cNvPr id="5" name="Text Placeholder 4"/>
          <p:cNvSpPr>
            <a:spLocks noGrp="1"/>
          </p:cNvSpPr>
          <p:nvPr>
            <p:ph idx="1"/>
          </p:nvPr>
        </p:nvSpPr>
        <p:spPr>
          <a:xfrm>
            <a:off x="522783" y="1439999"/>
            <a:ext cx="7921625" cy="547827"/>
          </a:xfrm>
        </p:spPr>
        <p:txBody>
          <a:bodyPr rtlCol="0">
            <a:normAutofit/>
          </a:bodyPr>
          <a:lstStyle/>
          <a:p>
            <a:pPr rtl="0"/>
            <a:r>
              <a:rPr lang="ti-ET" dirty="0">
                <a:solidFill>
                  <a:srgbClr val="283A51"/>
                </a:solidFill>
              </a:rPr>
              <a:t>ምሕደራ ጉዳያት</a:t>
            </a:r>
          </a:p>
          <a:p>
            <a:pPr marL="0" lvl="2" indent="0" rtl="0">
              <a:buNone/>
            </a:pPr>
            <a:endParaRPr lang="en-GB" dirty="0"/>
          </a:p>
        </p:txBody>
      </p:sp>
      <p:sp>
        <p:nvSpPr>
          <p:cNvPr id="2" name="Slide Number Placeholder 1">
            <a:extLst>
              <a:ext uri="{FF2B5EF4-FFF2-40B4-BE49-F238E27FC236}">
                <a16:creationId xmlns:a16="http://schemas.microsoft.com/office/drawing/2014/main" id="{3F16621C-A310-4B10-B270-945FA241204C}"/>
              </a:ext>
            </a:extLst>
          </p:cNvPr>
          <p:cNvSpPr>
            <a:spLocks noGrp="1"/>
          </p:cNvSpPr>
          <p:nvPr>
            <p:ph type="sldNum" sz="quarter" idx="4"/>
          </p:nvPr>
        </p:nvSpPr>
        <p:spPr>
          <a:xfrm>
            <a:off x="524608" y="6233784"/>
            <a:ext cx="2133600" cy="365125"/>
          </a:xfrm>
        </p:spPr>
        <p:txBody>
          <a:bodyPr rtlCol="0"/>
          <a:lstStyle/>
          <a:p>
            <a:pPr rtl="0"/>
            <a:endParaRPr lang="en-US" dirty="0">
              <a:latin typeface="Helvetica" pitchFamily="2" charset="0"/>
            </a:endParaRPr>
          </a:p>
          <a:p>
            <a:pPr rtl="0"/>
            <a:fld id="{4FD9013D-92AD-C643-96A8-EBFE9D29F7C2}" type="slidenum">
              <a:rPr lang="en-US" sz="900">
                <a:latin typeface="Helvetica Light" panose="020B0403020202020204" pitchFamily="34" charset="0"/>
              </a:rPr>
              <a:pPr/>
              <a:t>33</a:t>
            </a:fld>
            <a:r>
              <a:rPr lang="ti-ET" sz="900">
                <a:latin typeface="Helvetica Light" panose="020B0403020202020204" pitchFamily="34" charset="0"/>
              </a:rPr>
              <a:t> </a:t>
            </a:r>
            <a:r>
              <a:rPr lang="ti-ET" sz="900">
                <a:solidFill>
                  <a:schemeClr val="bg2"/>
                </a:solidFill>
                <a:latin typeface="Helvetica Light" panose="020B0403020202020204" pitchFamily="34" charset="0"/>
              </a:rPr>
              <a:t>|</a:t>
            </a:r>
            <a:r>
              <a:rPr lang="ti-ET" sz="900">
                <a:latin typeface="Helvetica Light" panose="020B0403020202020204" pitchFamily="34" charset="0"/>
              </a:rPr>
              <a:t> ጉዕዞ ሓለዋ-ድሕነት</a:t>
            </a:r>
          </a:p>
        </p:txBody>
      </p:sp>
      <p:sp>
        <p:nvSpPr>
          <p:cNvPr id="3" name="TextBox 2">
            <a:extLst>
              <a:ext uri="{FF2B5EF4-FFF2-40B4-BE49-F238E27FC236}">
                <a16:creationId xmlns:a16="http://schemas.microsoft.com/office/drawing/2014/main" id="{1FAC6367-2347-40DF-AA3D-564D6E20C0A7}"/>
              </a:ext>
            </a:extLst>
          </p:cNvPr>
          <p:cNvSpPr txBox="1"/>
          <p:nvPr/>
        </p:nvSpPr>
        <p:spPr>
          <a:xfrm>
            <a:off x="473426" y="1986467"/>
            <a:ext cx="4350365" cy="3370153"/>
          </a:xfrm>
          <a:prstGeom prst="rect">
            <a:avLst/>
          </a:prstGeom>
          <a:noFill/>
        </p:spPr>
        <p:txBody>
          <a:bodyPr wrap="square" rtlCol="0">
            <a:spAutoFit/>
          </a:bodyPr>
          <a:lstStyle/>
          <a:p>
            <a:r>
              <a:rPr lang="en-US" dirty="0" err="1"/>
              <a:t>ምሕደራ</a:t>
            </a:r>
            <a:r>
              <a:rPr lang="en-US" dirty="0"/>
              <a:t> </a:t>
            </a:r>
            <a:r>
              <a:rPr lang="en-US" dirty="0" err="1"/>
              <a:t>ጉዳያት</a:t>
            </a:r>
            <a:r>
              <a:rPr lang="en-US" dirty="0"/>
              <a:t> </a:t>
            </a:r>
            <a:r>
              <a:rPr lang="en-US" dirty="0" err="1"/>
              <a:t>ትካል</a:t>
            </a:r>
            <a:r>
              <a:rPr lang="en-US" dirty="0"/>
              <a:t> </a:t>
            </a:r>
            <a:r>
              <a:rPr lang="en-US" dirty="0" err="1"/>
              <a:t>ብዛዕባ</a:t>
            </a:r>
            <a:r>
              <a:rPr lang="en-US" dirty="0"/>
              <a:t> </a:t>
            </a:r>
            <a:r>
              <a:rPr lang="en-US" dirty="0" err="1"/>
              <a:t>ሓለዋ-ድሕነትን</a:t>
            </a:r>
            <a:r>
              <a:rPr lang="en-US" dirty="0"/>
              <a:t> </a:t>
            </a:r>
            <a:r>
              <a:rPr lang="en-US" dirty="0" err="1"/>
              <a:t>ፆታዊ</a:t>
            </a:r>
            <a:r>
              <a:rPr lang="en-US" dirty="0"/>
              <a:t> </a:t>
            </a:r>
            <a:r>
              <a:rPr lang="en-US" dirty="0" err="1"/>
              <a:t>ብዝበዛን</a:t>
            </a:r>
            <a:r>
              <a:rPr lang="en-US" dirty="0"/>
              <a:t> </a:t>
            </a:r>
            <a:r>
              <a:rPr lang="en-US" dirty="0" err="1"/>
              <a:t>ዓመፅን</a:t>
            </a:r>
            <a:r>
              <a:rPr lang="en-US" dirty="0"/>
              <a:t> </a:t>
            </a:r>
            <a:r>
              <a:rPr lang="en-US" dirty="0" err="1"/>
              <a:t>ፆታዊ</a:t>
            </a:r>
            <a:r>
              <a:rPr lang="en-US" dirty="0"/>
              <a:t> </a:t>
            </a:r>
            <a:r>
              <a:rPr lang="en-US" dirty="0" err="1"/>
              <a:t>መጥቃዕትን</a:t>
            </a:r>
            <a:r>
              <a:rPr lang="en-US" dirty="0"/>
              <a:t> </a:t>
            </a:r>
            <a:r>
              <a:rPr lang="en-US" dirty="0" err="1"/>
              <a:t>ዝምልከት</a:t>
            </a:r>
            <a:r>
              <a:rPr lang="en-US" dirty="0"/>
              <a:t> </a:t>
            </a:r>
            <a:r>
              <a:rPr lang="en-US" dirty="0" err="1"/>
              <a:t>ፀገማት</a:t>
            </a:r>
            <a:r>
              <a:rPr lang="en-US" dirty="0"/>
              <a:t> </a:t>
            </a:r>
            <a:r>
              <a:rPr lang="en-US" dirty="0" err="1"/>
              <a:t>ንኽትቕበልን</a:t>
            </a:r>
            <a:r>
              <a:rPr lang="en-US" dirty="0"/>
              <a:t> </a:t>
            </a:r>
            <a:r>
              <a:rPr lang="en-US" dirty="0" err="1"/>
              <a:t>ግብረ-መልሲ</a:t>
            </a:r>
            <a:r>
              <a:rPr lang="en-US" dirty="0"/>
              <a:t> </a:t>
            </a:r>
            <a:r>
              <a:rPr lang="en-US" dirty="0" err="1"/>
              <a:t>ንኽትህብን</a:t>
            </a:r>
            <a:r>
              <a:rPr lang="en-US" dirty="0"/>
              <a:t> </a:t>
            </a:r>
            <a:r>
              <a:rPr lang="en-US" dirty="0" err="1"/>
              <a:t>እትጥቀመሉ</a:t>
            </a:r>
            <a:r>
              <a:rPr lang="en-US" dirty="0"/>
              <a:t> </a:t>
            </a:r>
            <a:r>
              <a:rPr lang="en-US" dirty="0" err="1"/>
              <a:t>መስርሕ</a:t>
            </a:r>
            <a:r>
              <a:rPr lang="en-US" dirty="0"/>
              <a:t> </a:t>
            </a:r>
            <a:r>
              <a:rPr lang="en-US" dirty="0" err="1"/>
              <a:t>እዩ</a:t>
            </a:r>
            <a:r>
              <a:rPr lang="en-US" dirty="0"/>
              <a:t>።</a:t>
            </a:r>
          </a:p>
          <a:p>
            <a:endParaRPr lang="en-US" sz="1100" dirty="0"/>
          </a:p>
          <a:p>
            <a:r>
              <a:rPr lang="en-US" dirty="0" err="1"/>
              <a:t>ድሕነትን</a:t>
            </a:r>
            <a:r>
              <a:rPr lang="en-US" dirty="0"/>
              <a:t> </a:t>
            </a:r>
            <a:r>
              <a:rPr lang="en-US" dirty="0" err="1"/>
              <a:t>ሓለዋን</a:t>
            </a:r>
            <a:r>
              <a:rPr lang="en-US" dirty="0"/>
              <a:t> </a:t>
            </a:r>
            <a:r>
              <a:rPr lang="en-US" dirty="0" err="1"/>
              <a:t>ናይቶም</a:t>
            </a:r>
            <a:r>
              <a:rPr lang="en-US" dirty="0"/>
              <a:t> </a:t>
            </a:r>
            <a:r>
              <a:rPr lang="en-US" dirty="0" err="1"/>
              <a:t>ኣብ</a:t>
            </a:r>
            <a:r>
              <a:rPr lang="en-US" dirty="0"/>
              <a:t> </a:t>
            </a:r>
            <a:r>
              <a:rPr lang="en-US" dirty="0" err="1"/>
              <a:t>ጉዳያት</a:t>
            </a:r>
            <a:r>
              <a:rPr lang="en-US" dirty="0"/>
              <a:t> </a:t>
            </a:r>
            <a:r>
              <a:rPr lang="en-US" dirty="0" err="1"/>
              <a:t>ሓለዋ-ድሕንነት</a:t>
            </a:r>
            <a:r>
              <a:rPr lang="en-US" dirty="0"/>
              <a:t> </a:t>
            </a:r>
            <a:r>
              <a:rPr lang="en-US" dirty="0" err="1"/>
              <a:t>ዝነጥፉ</a:t>
            </a:r>
            <a:r>
              <a:rPr lang="en-US" dirty="0"/>
              <a:t> </a:t>
            </a:r>
            <a:r>
              <a:rPr lang="en-US" dirty="0" err="1"/>
              <a:t>ኲሎም</a:t>
            </a:r>
            <a:r>
              <a:rPr lang="en-US" dirty="0"/>
              <a:t> </a:t>
            </a:r>
            <a:r>
              <a:rPr lang="en-US" dirty="0" err="1"/>
              <a:t>ሰባት</a:t>
            </a:r>
            <a:r>
              <a:rPr lang="en-US" dirty="0"/>
              <a:t> </a:t>
            </a:r>
            <a:r>
              <a:rPr lang="en-US" dirty="0" err="1"/>
              <a:t>ኣዝዩ</a:t>
            </a:r>
            <a:r>
              <a:rPr lang="en-US" dirty="0"/>
              <a:t> </a:t>
            </a:r>
            <a:r>
              <a:rPr lang="en-US" dirty="0" err="1"/>
              <a:t>ኣገዳሲ</a:t>
            </a:r>
            <a:r>
              <a:rPr lang="en-US" dirty="0"/>
              <a:t> </a:t>
            </a:r>
            <a:r>
              <a:rPr lang="en-US" dirty="0" err="1"/>
              <a:t>እዩ</a:t>
            </a:r>
            <a:r>
              <a:rPr lang="en-US" dirty="0"/>
              <a:t>።</a:t>
            </a:r>
          </a:p>
          <a:p>
            <a:endParaRPr lang="en-US" sz="1100" dirty="0"/>
          </a:p>
          <a:p>
            <a:endParaRPr lang="en-US" sz="1100" dirty="0"/>
          </a:p>
          <a:p>
            <a:r>
              <a:rPr lang="en-US" dirty="0" err="1"/>
              <a:t>መሰላት</a:t>
            </a:r>
            <a:r>
              <a:rPr lang="en-US" dirty="0"/>
              <a:t> </a:t>
            </a:r>
            <a:r>
              <a:rPr lang="en-US" dirty="0" err="1"/>
              <a:t>ድሌታትን</a:t>
            </a:r>
            <a:r>
              <a:rPr lang="en-US" dirty="0"/>
              <a:t> </a:t>
            </a:r>
            <a:r>
              <a:rPr lang="en-US" dirty="0" err="1"/>
              <a:t>ትምኒታትን</a:t>
            </a:r>
            <a:r>
              <a:rPr lang="en-US" dirty="0"/>
              <a:t> </a:t>
            </a:r>
            <a:r>
              <a:rPr lang="en-US" dirty="0" err="1"/>
              <a:t>ግዳያት</a:t>
            </a:r>
            <a:r>
              <a:rPr lang="en-US" dirty="0"/>
              <a:t> </a:t>
            </a:r>
            <a:r>
              <a:rPr lang="en-US" dirty="0" err="1"/>
              <a:t>ኣብ</a:t>
            </a:r>
            <a:r>
              <a:rPr lang="en-US" dirty="0"/>
              <a:t> </a:t>
            </a:r>
            <a:r>
              <a:rPr lang="en-US" dirty="0" err="1"/>
              <a:t>ምሕደራ</a:t>
            </a:r>
            <a:r>
              <a:rPr lang="en-US" dirty="0"/>
              <a:t> </a:t>
            </a:r>
            <a:r>
              <a:rPr lang="en-US" dirty="0" err="1"/>
              <a:t>ጉዳያት</a:t>
            </a:r>
            <a:r>
              <a:rPr lang="en-US" dirty="0"/>
              <a:t> </a:t>
            </a:r>
            <a:r>
              <a:rPr lang="en-US" dirty="0" err="1"/>
              <a:t>ቀዳምነት</a:t>
            </a:r>
            <a:r>
              <a:rPr lang="en-US" dirty="0"/>
              <a:t> </a:t>
            </a:r>
            <a:r>
              <a:rPr lang="en-US" dirty="0" err="1"/>
              <a:t>ክውሃቦ</a:t>
            </a:r>
            <a:r>
              <a:rPr lang="en-US" dirty="0"/>
              <a:t> </a:t>
            </a:r>
            <a:r>
              <a:rPr lang="en-US" dirty="0" err="1"/>
              <a:t>ይግባእ</a:t>
            </a:r>
            <a:r>
              <a:rPr lang="en-US" dirty="0"/>
              <a:t> </a:t>
            </a:r>
            <a:r>
              <a:rPr lang="en-US" dirty="0" err="1"/>
              <a:t>ኣብዚ</a:t>
            </a:r>
            <a:r>
              <a:rPr lang="en-US" dirty="0"/>
              <a:t> </a:t>
            </a:r>
            <a:r>
              <a:rPr lang="en-US" dirty="0" err="1"/>
              <a:t>ጉዳይ</a:t>
            </a:r>
            <a:r>
              <a:rPr lang="en-US" dirty="0"/>
              <a:t> </a:t>
            </a:r>
            <a:r>
              <a:rPr lang="en-US" dirty="0" err="1"/>
              <a:t>ዝነጥፍ</a:t>
            </a:r>
            <a:r>
              <a:rPr lang="en-US" dirty="0"/>
              <a:t> </a:t>
            </a:r>
            <a:r>
              <a:rPr lang="en-US" dirty="0" err="1"/>
              <a:t>ኲሉ</a:t>
            </a:r>
            <a:r>
              <a:rPr lang="en-US" dirty="0"/>
              <a:t> </a:t>
            </a:r>
            <a:r>
              <a:rPr lang="en-US" dirty="0" err="1"/>
              <a:t>ሰብ</a:t>
            </a:r>
            <a:r>
              <a:rPr lang="en-US" dirty="0"/>
              <a:t> </a:t>
            </a:r>
            <a:r>
              <a:rPr lang="en-US" dirty="0" err="1"/>
              <a:t>ድማ</a:t>
            </a:r>
            <a:r>
              <a:rPr lang="en-US" dirty="0"/>
              <a:t> </a:t>
            </a:r>
            <a:r>
              <a:rPr lang="en-US" dirty="0" err="1"/>
              <a:t>ብኽብርን</a:t>
            </a:r>
            <a:r>
              <a:rPr lang="en-US" dirty="0"/>
              <a:t> </a:t>
            </a:r>
            <a:r>
              <a:rPr lang="en-US" dirty="0" err="1"/>
              <a:t>ኣኽብሮትን</a:t>
            </a:r>
            <a:r>
              <a:rPr lang="en-US" dirty="0"/>
              <a:t> </a:t>
            </a:r>
            <a:r>
              <a:rPr lang="en-US" dirty="0" err="1"/>
              <a:t>ክትሓዝ</a:t>
            </a:r>
            <a:r>
              <a:rPr lang="en-US" dirty="0"/>
              <a:t> </a:t>
            </a:r>
            <a:r>
              <a:rPr lang="en-US" dirty="0" err="1"/>
              <a:t>ይግባእ</a:t>
            </a:r>
            <a:r>
              <a:rPr lang="en-US" dirty="0"/>
              <a:t>።</a:t>
            </a:r>
            <a:endParaRPr lang="en-US" sz="1100" dirty="0"/>
          </a:p>
          <a:p>
            <a:pPr rtl="0"/>
            <a:endParaRPr lang="en-GB" dirty="0"/>
          </a:p>
        </p:txBody>
      </p:sp>
      <p:sp>
        <p:nvSpPr>
          <p:cNvPr id="4" name="Hexagon 10" descr="Small child looking out from behind a gate.">
            <a:extLst>
              <a:ext uri="{FF2B5EF4-FFF2-40B4-BE49-F238E27FC236}">
                <a16:creationId xmlns:a16="http://schemas.microsoft.com/office/drawing/2014/main" id="{A6109B42-A3D7-435B-BFE6-376216499940}"/>
              </a:ext>
              <a:ext uri="{C183D7F6-B498-43B3-948B-1728B52AA6E4}">
                <adec:decorative xmlns:adec="http://schemas.microsoft.com/office/drawing/2017/decorative" val="0"/>
              </a:ext>
            </a:extLst>
          </p:cNvPr>
          <p:cNvSpPr>
            <a:spLocks noChangeAspect="1"/>
          </p:cNvSpPr>
          <p:nvPr/>
        </p:nvSpPr>
        <p:spPr>
          <a:xfrm rot="5400000">
            <a:off x="4657188" y="1679349"/>
            <a:ext cx="3950465" cy="3511243"/>
          </a:xfrm>
          <a:custGeom>
            <a:avLst/>
            <a:gdLst>
              <a:gd name="connsiteX0" fmla="*/ 0 w 4888470"/>
              <a:gd name="connsiteY0" fmla="*/ 2124474 h 4248947"/>
              <a:gd name="connsiteX1" fmla="*/ 1062237 w 4888470"/>
              <a:gd name="connsiteY1" fmla="*/ 1 h 4248947"/>
              <a:gd name="connsiteX2" fmla="*/ 3826233 w 4888470"/>
              <a:gd name="connsiteY2" fmla="*/ 1 h 4248947"/>
              <a:gd name="connsiteX3" fmla="*/ 4888470 w 4888470"/>
              <a:gd name="connsiteY3" fmla="*/ 2124474 h 4248947"/>
              <a:gd name="connsiteX4" fmla="*/ 3826233 w 4888470"/>
              <a:gd name="connsiteY4" fmla="*/ 4248946 h 4248947"/>
              <a:gd name="connsiteX5" fmla="*/ 1062237 w 4888470"/>
              <a:gd name="connsiteY5" fmla="*/ 4248946 h 4248947"/>
              <a:gd name="connsiteX6" fmla="*/ 0 w 4888470"/>
              <a:gd name="connsiteY6" fmla="*/ 2124474 h 4248947"/>
              <a:gd name="connsiteX0" fmla="*/ 0 w 4909016"/>
              <a:gd name="connsiteY0" fmla="*/ 2124473 h 4248945"/>
              <a:gd name="connsiteX1" fmla="*/ 1082783 w 4909016"/>
              <a:gd name="connsiteY1" fmla="*/ 0 h 4248945"/>
              <a:gd name="connsiteX2" fmla="*/ 3846779 w 4909016"/>
              <a:gd name="connsiteY2" fmla="*/ 0 h 4248945"/>
              <a:gd name="connsiteX3" fmla="*/ 4909016 w 4909016"/>
              <a:gd name="connsiteY3" fmla="*/ 2124473 h 4248945"/>
              <a:gd name="connsiteX4" fmla="*/ 3846779 w 4909016"/>
              <a:gd name="connsiteY4" fmla="*/ 4248945 h 4248945"/>
              <a:gd name="connsiteX5" fmla="*/ 1082783 w 4909016"/>
              <a:gd name="connsiteY5" fmla="*/ 4248945 h 4248945"/>
              <a:gd name="connsiteX6" fmla="*/ 0 w 4909016"/>
              <a:gd name="connsiteY6" fmla="*/ 2124473 h 4248945"/>
              <a:gd name="connsiteX0" fmla="*/ 0 w 5001486"/>
              <a:gd name="connsiteY0" fmla="*/ 2124473 h 4248945"/>
              <a:gd name="connsiteX1" fmla="*/ 1082783 w 5001486"/>
              <a:gd name="connsiteY1" fmla="*/ 0 h 4248945"/>
              <a:gd name="connsiteX2" fmla="*/ 3846779 w 5001486"/>
              <a:gd name="connsiteY2" fmla="*/ 0 h 4248945"/>
              <a:gd name="connsiteX3" fmla="*/ 5001486 w 5001486"/>
              <a:gd name="connsiteY3" fmla="*/ 2134747 h 4248945"/>
              <a:gd name="connsiteX4" fmla="*/ 3846779 w 5001486"/>
              <a:gd name="connsiteY4" fmla="*/ 4248945 h 4248945"/>
              <a:gd name="connsiteX5" fmla="*/ 1082783 w 5001486"/>
              <a:gd name="connsiteY5" fmla="*/ 4248945 h 4248945"/>
              <a:gd name="connsiteX6" fmla="*/ 0 w 5001486"/>
              <a:gd name="connsiteY6" fmla="*/ 2124473 h 42489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001486" h="4248945">
                <a:moveTo>
                  <a:pt x="0" y="2124473"/>
                </a:moveTo>
                <a:lnTo>
                  <a:pt x="1082783" y="0"/>
                </a:lnTo>
                <a:lnTo>
                  <a:pt x="3846779" y="0"/>
                </a:lnTo>
                <a:lnTo>
                  <a:pt x="5001486" y="2134747"/>
                </a:lnTo>
                <a:lnTo>
                  <a:pt x="3846779" y="4248945"/>
                </a:lnTo>
                <a:lnTo>
                  <a:pt x="1082783" y="4248945"/>
                </a:lnTo>
                <a:lnTo>
                  <a:pt x="0" y="2124473"/>
                </a:lnTo>
                <a:close/>
              </a:path>
            </a:pathLst>
          </a:custGeom>
          <a:blipFill dpi="0" rotWithShape="0">
            <a:blip r:embed="rId2" cstate="screen">
              <a:extLst>
                <a:ext uri="{28A0092B-C50C-407E-A947-70E740481C1C}">
                  <a14:useLocalDpi xmlns:a14="http://schemas.microsoft.com/office/drawing/2010/main"/>
                </a:ext>
              </a:extLst>
            </a:blip>
            <a:srcRect/>
            <a:stretch>
              <a:fillRect/>
            </a:stretch>
          </a:blipFill>
          <a:ln w="206375">
            <a:solidFill>
              <a:srgbClr val="54BF9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dirty="0">
              <a:latin typeface="Helvetica" pitchFamily="2" charset="0"/>
            </a:endParaRPr>
          </a:p>
        </p:txBody>
      </p:sp>
    </p:spTree>
    <p:extLst>
      <p:ext uri="{BB962C8B-B14F-4D97-AF65-F5344CB8AC3E}">
        <p14:creationId xmlns:p14="http://schemas.microsoft.com/office/powerpoint/2010/main" val="303672079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F06CB461-1128-4F6C-923D-82A94A93ADBE}"/>
              </a:ext>
            </a:extLst>
          </p:cNvPr>
          <p:cNvSpPr>
            <a:spLocks noGrp="1"/>
          </p:cNvSpPr>
          <p:nvPr>
            <p:ph idx="1"/>
          </p:nvPr>
        </p:nvSpPr>
        <p:spPr>
          <a:xfrm>
            <a:off x="1533600" y="1681842"/>
            <a:ext cx="7005600" cy="4554659"/>
          </a:xfrm>
        </p:spPr>
        <p:txBody>
          <a:bodyPr rtlCol="0">
            <a:normAutofit fontScale="85000" lnSpcReduction="20000"/>
          </a:bodyPr>
          <a:lstStyle/>
          <a:p>
            <a:pPr marL="0" lvl="2" indent="0" rtl="0">
              <a:buNone/>
            </a:pPr>
            <a:endParaRPr lang="en-GB" dirty="0"/>
          </a:p>
          <a:p>
            <a:br>
              <a:rPr lang="en-GB" dirty="0"/>
            </a:br>
            <a:r>
              <a:rPr lang="en-US" dirty="0" err="1"/>
              <a:t>ስርዓተ</a:t>
            </a:r>
            <a:r>
              <a:rPr lang="en-US" dirty="0"/>
              <a:t> </a:t>
            </a:r>
            <a:r>
              <a:rPr lang="en-US" dirty="0" err="1"/>
              <a:t>ምሕደራ</a:t>
            </a:r>
            <a:r>
              <a:rPr lang="en-US" dirty="0"/>
              <a:t> </a:t>
            </a:r>
            <a:r>
              <a:rPr lang="en-US" dirty="0" err="1"/>
              <a:t>ጉዳያት</a:t>
            </a:r>
            <a:r>
              <a:rPr lang="en-US" dirty="0"/>
              <a:t> </a:t>
            </a:r>
            <a:r>
              <a:rPr lang="en-US" dirty="0" err="1"/>
              <a:t>ኲሎም</a:t>
            </a:r>
            <a:r>
              <a:rPr lang="en-US" dirty="0"/>
              <a:t> </a:t>
            </a:r>
            <a:r>
              <a:rPr lang="en-US" dirty="0" err="1"/>
              <a:t>ሰባት</a:t>
            </a:r>
            <a:r>
              <a:rPr lang="en-US" dirty="0"/>
              <a:t> </a:t>
            </a:r>
            <a:r>
              <a:rPr lang="en-US" dirty="0" err="1"/>
              <a:t>ንፍፃሜታትን</a:t>
            </a:r>
            <a:r>
              <a:rPr lang="en-US" dirty="0"/>
              <a:t> </a:t>
            </a:r>
            <a:r>
              <a:rPr lang="en-US" dirty="0" err="1"/>
              <a:t>ክስታትን</a:t>
            </a:r>
            <a:r>
              <a:rPr lang="en-US" dirty="0"/>
              <a:t> </a:t>
            </a:r>
            <a:r>
              <a:rPr lang="en-US" dirty="0" err="1"/>
              <a:t>ሓለዋ-ድሕንነት</a:t>
            </a:r>
            <a:r>
              <a:rPr lang="en-US" dirty="0"/>
              <a:t> </a:t>
            </a:r>
            <a:r>
              <a:rPr lang="en-US" dirty="0" err="1"/>
              <a:t>ብኸመይ</a:t>
            </a:r>
            <a:r>
              <a:rPr lang="en-US" dirty="0"/>
              <a:t> </a:t>
            </a:r>
            <a:r>
              <a:rPr lang="en-US" dirty="0" err="1"/>
              <a:t>ከምዝፈትሑ</a:t>
            </a:r>
            <a:r>
              <a:rPr lang="en-US" dirty="0"/>
              <a:t> </a:t>
            </a:r>
            <a:r>
              <a:rPr lang="en-US" dirty="0" err="1"/>
              <a:t>ንኽርድኡ</a:t>
            </a:r>
            <a:r>
              <a:rPr lang="en-US" dirty="0"/>
              <a:t> </a:t>
            </a:r>
            <a:r>
              <a:rPr lang="en-US" dirty="0" err="1"/>
              <a:t>ይሕግዞም</a:t>
            </a:r>
            <a:r>
              <a:rPr lang="en-US" dirty="0"/>
              <a:t> </a:t>
            </a:r>
            <a:r>
              <a:rPr lang="en-US" dirty="0" err="1"/>
              <a:t>እዩ</a:t>
            </a:r>
            <a:r>
              <a:rPr lang="en-US" dirty="0"/>
              <a:t>። </a:t>
            </a:r>
            <a:r>
              <a:rPr lang="en-US" dirty="0" err="1"/>
              <a:t>እዚ</a:t>
            </a:r>
            <a:r>
              <a:rPr lang="en-US" dirty="0"/>
              <a:t> </a:t>
            </a:r>
            <a:r>
              <a:rPr lang="en-US" dirty="0" err="1"/>
              <a:t>ስርዓት'ዚ</a:t>
            </a:r>
            <a:r>
              <a:rPr lang="en-US" dirty="0"/>
              <a:t> </a:t>
            </a:r>
            <a:r>
              <a:rPr lang="en-US" dirty="0" err="1"/>
              <a:t>ንክስታት</a:t>
            </a:r>
            <a:r>
              <a:rPr lang="en-US" dirty="0"/>
              <a:t> </a:t>
            </a:r>
            <a:r>
              <a:rPr lang="en-US" sz="2000" dirty="0" err="1"/>
              <a:t>ፆታዊ</a:t>
            </a:r>
            <a:r>
              <a:rPr lang="en-US" sz="2000" dirty="0"/>
              <a:t> </a:t>
            </a:r>
            <a:r>
              <a:rPr lang="en-US" sz="2000" dirty="0" err="1"/>
              <a:t>ብዝበዛን</a:t>
            </a:r>
            <a:r>
              <a:rPr lang="en-US" sz="2000" dirty="0"/>
              <a:t> </a:t>
            </a:r>
            <a:r>
              <a:rPr lang="en-US" sz="2000" dirty="0" err="1"/>
              <a:t>ዓመፅን</a:t>
            </a:r>
            <a:r>
              <a:rPr lang="en-US" sz="2000" dirty="0"/>
              <a:t> </a:t>
            </a:r>
            <a:r>
              <a:rPr lang="en-US" sz="2000" dirty="0" err="1"/>
              <a:t>ፆታዊ</a:t>
            </a:r>
            <a:r>
              <a:rPr lang="en-US" sz="2000" dirty="0"/>
              <a:t> </a:t>
            </a:r>
            <a:r>
              <a:rPr lang="en-US" sz="2000" dirty="0" err="1"/>
              <a:t>መጥቃዕትን</a:t>
            </a:r>
            <a:r>
              <a:rPr lang="en-US" sz="2000" dirty="0"/>
              <a:t> </a:t>
            </a:r>
            <a:r>
              <a:rPr lang="en-US" dirty="0"/>
              <a:t>(SEAH) </a:t>
            </a:r>
            <a:r>
              <a:rPr lang="en-US" dirty="0" err="1"/>
              <a:t>ዝድግፍ</a:t>
            </a:r>
            <a:r>
              <a:rPr lang="en-US" dirty="0"/>
              <a:t> </a:t>
            </a:r>
            <a:r>
              <a:rPr lang="en-US" dirty="0" err="1"/>
              <a:t>መርትዖ</a:t>
            </a:r>
            <a:r>
              <a:rPr lang="en-US" dirty="0"/>
              <a:t> </a:t>
            </a:r>
            <a:r>
              <a:rPr lang="en-US" dirty="0" err="1"/>
              <a:t>እንትህሉ</a:t>
            </a:r>
            <a:r>
              <a:rPr lang="en-US" dirty="0"/>
              <a:t> </a:t>
            </a:r>
            <a:r>
              <a:rPr lang="en-US" dirty="0" err="1"/>
              <a:t>ነቲ</a:t>
            </a:r>
            <a:r>
              <a:rPr lang="en-US" dirty="0"/>
              <a:t> </a:t>
            </a:r>
            <a:r>
              <a:rPr lang="en-US" dirty="0" err="1"/>
              <a:t>ጉዳይ</a:t>
            </a:r>
            <a:r>
              <a:rPr lang="en-US" dirty="0"/>
              <a:t> </a:t>
            </a:r>
            <a:r>
              <a:rPr lang="en-US" dirty="0" err="1"/>
              <a:t>ናብ</a:t>
            </a:r>
            <a:r>
              <a:rPr lang="en-US" dirty="0"/>
              <a:t> </a:t>
            </a:r>
            <a:r>
              <a:rPr lang="en-US" dirty="0" err="1"/>
              <a:t>ሃገራውያን</a:t>
            </a:r>
            <a:r>
              <a:rPr lang="en-US" dirty="0"/>
              <a:t> </a:t>
            </a:r>
            <a:r>
              <a:rPr lang="en-US" dirty="0" err="1"/>
              <a:t>መዝታት</a:t>
            </a:r>
            <a:r>
              <a:rPr lang="en-US" dirty="0"/>
              <a:t> </a:t>
            </a:r>
            <a:r>
              <a:rPr lang="en-US" dirty="0" err="1"/>
              <a:t>ገበናዊ</a:t>
            </a:r>
            <a:r>
              <a:rPr lang="en-US" dirty="0"/>
              <a:t> </a:t>
            </a:r>
            <a:r>
              <a:rPr lang="en-US" dirty="0" err="1"/>
              <a:t>ክሲ</a:t>
            </a:r>
            <a:r>
              <a:rPr lang="en-US" dirty="0"/>
              <a:t> </a:t>
            </a:r>
            <a:r>
              <a:rPr lang="en-US" dirty="0" err="1"/>
              <a:t>ብኸመይ</a:t>
            </a:r>
            <a:r>
              <a:rPr lang="en-US" dirty="0"/>
              <a:t> </a:t>
            </a:r>
            <a:r>
              <a:rPr lang="en-US" dirty="0" err="1"/>
              <a:t>ከምዘመሓላልፍዎ</a:t>
            </a:r>
            <a:r>
              <a:rPr lang="en-US" dirty="0"/>
              <a:t> </a:t>
            </a:r>
            <a:r>
              <a:rPr lang="en-US" dirty="0" err="1"/>
              <a:t>ዝገልጽ</a:t>
            </a:r>
            <a:r>
              <a:rPr lang="en-US" dirty="0"/>
              <a:t> </a:t>
            </a:r>
            <a:r>
              <a:rPr lang="en-US" dirty="0" err="1"/>
              <a:t>ሓበሬታ</a:t>
            </a:r>
            <a:r>
              <a:rPr lang="en-US" dirty="0"/>
              <a:t> </a:t>
            </a:r>
            <a:r>
              <a:rPr lang="en-US" dirty="0" err="1"/>
              <a:t>ኸጠቓልል</a:t>
            </a:r>
            <a:r>
              <a:rPr lang="en-US" dirty="0"/>
              <a:t> </a:t>
            </a:r>
            <a:r>
              <a:rPr lang="en-US" dirty="0" err="1"/>
              <a:t>ይግባእ</a:t>
            </a:r>
            <a:r>
              <a:rPr lang="en-US" dirty="0"/>
              <a:t>።</a:t>
            </a:r>
          </a:p>
          <a:p>
            <a:endParaRPr lang="en-US" sz="1200" dirty="0"/>
          </a:p>
          <a:p>
            <a:r>
              <a:rPr lang="en-US" dirty="0" err="1"/>
              <a:t>እዚ</a:t>
            </a:r>
            <a:r>
              <a:rPr lang="en-US" dirty="0"/>
              <a:t> </a:t>
            </a:r>
            <a:r>
              <a:rPr lang="en-US" dirty="0" err="1"/>
              <a:t>ቅጥዕታት'ዚ</a:t>
            </a:r>
            <a:r>
              <a:rPr lang="en-US" dirty="0"/>
              <a:t>፡ </a:t>
            </a:r>
            <a:r>
              <a:rPr lang="en-US" dirty="0" err="1"/>
              <a:t>ንግዳያት</a:t>
            </a:r>
            <a:r>
              <a:rPr lang="en-US" dirty="0"/>
              <a:t> </a:t>
            </a:r>
            <a:r>
              <a:rPr lang="en-US" sz="2000" dirty="0" err="1"/>
              <a:t>ፆታዊ</a:t>
            </a:r>
            <a:r>
              <a:rPr lang="en-US" sz="2000" dirty="0"/>
              <a:t> </a:t>
            </a:r>
            <a:r>
              <a:rPr lang="en-US" sz="2000" dirty="0" err="1"/>
              <a:t>ብዝበዛን</a:t>
            </a:r>
            <a:r>
              <a:rPr lang="en-US" sz="2000" dirty="0"/>
              <a:t> </a:t>
            </a:r>
            <a:r>
              <a:rPr lang="en-US" sz="2000" dirty="0" err="1"/>
              <a:t>ዓመፅን</a:t>
            </a:r>
            <a:r>
              <a:rPr lang="en-US" sz="2000" dirty="0"/>
              <a:t> </a:t>
            </a:r>
            <a:r>
              <a:rPr lang="en-US" sz="2000" dirty="0" err="1"/>
              <a:t>ፆታዊ</a:t>
            </a:r>
            <a:r>
              <a:rPr lang="en-US" sz="2000" dirty="0"/>
              <a:t> </a:t>
            </a:r>
            <a:r>
              <a:rPr lang="en-US" sz="2000" dirty="0" err="1"/>
              <a:t>መጥቃዕትን</a:t>
            </a:r>
            <a:r>
              <a:rPr lang="en-US" sz="2000" dirty="0"/>
              <a:t> </a:t>
            </a:r>
            <a:r>
              <a:rPr lang="en-US" dirty="0"/>
              <a:t> </a:t>
            </a:r>
            <a:r>
              <a:rPr lang="en-US" dirty="0" err="1"/>
              <a:t>ናብ</a:t>
            </a:r>
            <a:r>
              <a:rPr lang="en-US" dirty="0"/>
              <a:t> </a:t>
            </a:r>
            <a:r>
              <a:rPr lang="en-US" dirty="0" err="1"/>
              <a:t>ብቑዕ</a:t>
            </a:r>
            <a:r>
              <a:rPr lang="en-US" dirty="0"/>
              <a:t> </a:t>
            </a:r>
            <a:r>
              <a:rPr lang="en-US" dirty="0" err="1"/>
              <a:t>ኣገልግሎታት</a:t>
            </a:r>
            <a:r>
              <a:rPr lang="en-US" dirty="0"/>
              <a:t> </a:t>
            </a:r>
            <a:r>
              <a:rPr lang="en-US" dirty="0" err="1"/>
              <a:t>ብኸመይ</a:t>
            </a:r>
            <a:r>
              <a:rPr lang="en-US" dirty="0"/>
              <a:t> </a:t>
            </a:r>
            <a:r>
              <a:rPr lang="en-US" dirty="0" err="1"/>
              <a:t>ከምዝመሓላለፉ</a:t>
            </a:r>
            <a:r>
              <a:rPr lang="en-US" dirty="0"/>
              <a:t> </a:t>
            </a:r>
            <a:r>
              <a:rPr lang="en-US" dirty="0" err="1"/>
              <a:t>ዝገልፅ</a:t>
            </a:r>
            <a:r>
              <a:rPr lang="en-US" dirty="0"/>
              <a:t> </a:t>
            </a:r>
            <a:r>
              <a:rPr lang="en-US" dirty="0" err="1"/>
              <a:t>ሓበሬታ</a:t>
            </a:r>
            <a:r>
              <a:rPr lang="en-US" dirty="0"/>
              <a:t> </a:t>
            </a:r>
            <a:r>
              <a:rPr lang="en-US" dirty="0" err="1"/>
              <a:t>ድማ</a:t>
            </a:r>
            <a:r>
              <a:rPr lang="en-US" dirty="0"/>
              <a:t> </a:t>
            </a:r>
            <a:r>
              <a:rPr lang="en-US" dirty="0" err="1"/>
              <a:t>ከጠቓልል</a:t>
            </a:r>
            <a:r>
              <a:rPr lang="en-US" dirty="0"/>
              <a:t> </a:t>
            </a:r>
            <a:r>
              <a:rPr lang="en-US" dirty="0" err="1"/>
              <a:t>ይግባእ</a:t>
            </a:r>
            <a:r>
              <a:rPr lang="en-US" dirty="0"/>
              <a:t>። </a:t>
            </a:r>
            <a:r>
              <a:rPr lang="en-US" dirty="0" err="1"/>
              <a:t>ንኣብነት</a:t>
            </a:r>
            <a:r>
              <a:rPr lang="en-US" dirty="0"/>
              <a:t>፥ </a:t>
            </a:r>
            <a:r>
              <a:rPr lang="en-US" dirty="0" err="1"/>
              <a:t>ግዳይ</a:t>
            </a:r>
            <a:r>
              <a:rPr lang="en-US" dirty="0"/>
              <a:t> </a:t>
            </a:r>
            <a:r>
              <a:rPr lang="en-US" dirty="0" err="1"/>
              <a:t>ሕክምናዊ</a:t>
            </a:r>
            <a:r>
              <a:rPr lang="en-US" dirty="0"/>
              <a:t>፣ </a:t>
            </a:r>
            <a:r>
              <a:rPr lang="en-US" dirty="0" err="1"/>
              <a:t>ሕጋዊ</a:t>
            </a:r>
            <a:r>
              <a:rPr lang="en-US" dirty="0"/>
              <a:t> </a:t>
            </a:r>
            <a:r>
              <a:rPr lang="en-US" dirty="0" err="1"/>
              <a:t>ወይ</a:t>
            </a:r>
            <a:r>
              <a:rPr lang="en-US" dirty="0"/>
              <a:t> </a:t>
            </a:r>
            <a:r>
              <a:rPr lang="en-US" dirty="0" err="1"/>
              <a:t>ካልእ</a:t>
            </a:r>
            <a:r>
              <a:rPr lang="en-US" dirty="0"/>
              <a:t> </a:t>
            </a:r>
            <a:r>
              <a:rPr lang="en-US" dirty="0" err="1"/>
              <a:t>ኣገልግሎታት</a:t>
            </a:r>
            <a:r>
              <a:rPr lang="en-US" dirty="0"/>
              <a:t> </a:t>
            </a:r>
            <a:r>
              <a:rPr lang="en-US" dirty="0" err="1"/>
              <a:t>ከድልዮ</a:t>
            </a:r>
            <a:r>
              <a:rPr lang="en-US" dirty="0"/>
              <a:t> </a:t>
            </a:r>
            <a:r>
              <a:rPr lang="en-US" dirty="0" err="1"/>
              <a:t>ይኽእል</a:t>
            </a:r>
            <a:r>
              <a:rPr lang="en-US" dirty="0"/>
              <a:t> </a:t>
            </a:r>
            <a:r>
              <a:rPr lang="en-US" dirty="0" err="1"/>
              <a:t>እዩ</a:t>
            </a:r>
            <a:r>
              <a:rPr lang="en-US" dirty="0"/>
              <a:t>፣</a:t>
            </a:r>
            <a:endParaRPr lang="en-US" sz="1200" dirty="0"/>
          </a:p>
          <a:p>
            <a:r>
              <a:rPr lang="en-US" dirty="0" err="1"/>
              <a:t>ኣገልግሎታት</a:t>
            </a:r>
            <a:r>
              <a:rPr lang="en-US" dirty="0"/>
              <a:t> </a:t>
            </a:r>
            <a:r>
              <a:rPr lang="en-US" dirty="0" err="1"/>
              <a:t>ንኽረኽቡ</a:t>
            </a:r>
            <a:r>
              <a:rPr lang="en-US" dirty="0"/>
              <a:t> </a:t>
            </a:r>
            <a:r>
              <a:rPr lang="en-US" dirty="0" err="1"/>
              <a:t>ምስዝደልዩን</a:t>
            </a:r>
            <a:r>
              <a:rPr lang="en-US" dirty="0"/>
              <a:t> </a:t>
            </a:r>
            <a:r>
              <a:rPr lang="en-US" dirty="0" err="1"/>
              <a:t>ምስዝሰማምዑን</a:t>
            </a:r>
            <a:r>
              <a:rPr lang="en-US" dirty="0"/>
              <a:t> </a:t>
            </a:r>
            <a:r>
              <a:rPr lang="en-US" dirty="0" err="1"/>
              <a:t>ጥራይ</a:t>
            </a:r>
            <a:r>
              <a:rPr lang="en-US" dirty="0"/>
              <a:t> </a:t>
            </a:r>
            <a:r>
              <a:rPr lang="en-US" dirty="0" err="1"/>
              <a:t>እቲ</a:t>
            </a:r>
            <a:r>
              <a:rPr lang="en-US" dirty="0"/>
              <a:t> </a:t>
            </a:r>
            <a:r>
              <a:rPr lang="en-US" dirty="0" err="1"/>
              <a:t>ሓበሬታ</a:t>
            </a:r>
            <a:r>
              <a:rPr lang="en-US" dirty="0"/>
              <a:t> </a:t>
            </a:r>
            <a:r>
              <a:rPr lang="en-US" dirty="0" err="1"/>
              <a:t>ግዳይ</a:t>
            </a:r>
            <a:r>
              <a:rPr lang="en-US" dirty="0"/>
              <a:t> </a:t>
            </a:r>
            <a:r>
              <a:rPr lang="en-US" dirty="0" err="1"/>
              <a:t>ክውሃብ</a:t>
            </a:r>
            <a:r>
              <a:rPr lang="en-US" dirty="0"/>
              <a:t> </a:t>
            </a:r>
            <a:r>
              <a:rPr lang="en-US" dirty="0" err="1"/>
              <a:t>ይግባእ</a:t>
            </a:r>
            <a:r>
              <a:rPr lang="en-US" dirty="0"/>
              <a:t>።</a:t>
            </a:r>
          </a:p>
          <a:p>
            <a:endParaRPr lang="en-US" sz="1200" dirty="0"/>
          </a:p>
          <a:p>
            <a:r>
              <a:rPr lang="en-US" dirty="0" err="1"/>
              <a:t>እቲ</a:t>
            </a:r>
            <a:r>
              <a:rPr lang="en-US" dirty="0"/>
              <a:t> </a:t>
            </a:r>
            <a:r>
              <a:rPr lang="en-US" dirty="0" err="1"/>
              <a:t>ቅጥዕታት</a:t>
            </a:r>
            <a:r>
              <a:rPr lang="en-US" dirty="0"/>
              <a:t>፡ </a:t>
            </a:r>
            <a:r>
              <a:rPr lang="en-US" dirty="0" err="1"/>
              <a:t>ኣብ</a:t>
            </a:r>
            <a:r>
              <a:rPr lang="en-US" dirty="0"/>
              <a:t> </a:t>
            </a:r>
            <a:r>
              <a:rPr lang="en-US" dirty="0" err="1"/>
              <a:t>ውሽጣዊ</a:t>
            </a:r>
            <a:r>
              <a:rPr lang="en-US" dirty="0"/>
              <a:t> </a:t>
            </a:r>
            <a:r>
              <a:rPr lang="en-US" dirty="0" err="1"/>
              <a:t>ኲነታት</a:t>
            </a:r>
            <a:r>
              <a:rPr lang="en-US" dirty="0"/>
              <a:t> </a:t>
            </a:r>
            <a:r>
              <a:rPr lang="en-US" dirty="0" err="1"/>
              <a:t>ሕጋውን</a:t>
            </a:r>
            <a:r>
              <a:rPr lang="en-US" dirty="0"/>
              <a:t> </a:t>
            </a:r>
            <a:r>
              <a:rPr lang="en-US" dirty="0" err="1"/>
              <a:t>ማሕበራውን</a:t>
            </a:r>
            <a:r>
              <a:rPr lang="en-US" dirty="0"/>
              <a:t> </a:t>
            </a:r>
            <a:r>
              <a:rPr lang="en-US" dirty="0" err="1"/>
              <a:t>ድሕነት</a:t>
            </a:r>
            <a:r>
              <a:rPr lang="en-US" dirty="0"/>
              <a:t> </a:t>
            </a:r>
            <a:r>
              <a:rPr lang="en-US" dirty="0" err="1"/>
              <a:t>እተመሰረተ</a:t>
            </a:r>
            <a:r>
              <a:rPr lang="en-US" dirty="0"/>
              <a:t> </a:t>
            </a:r>
            <a:r>
              <a:rPr lang="en-US" dirty="0" err="1"/>
              <a:t>ክኸውን</a:t>
            </a:r>
            <a:endParaRPr lang="en-US" sz="1200" dirty="0"/>
          </a:p>
          <a:p>
            <a:r>
              <a:rPr lang="en-US" dirty="0" err="1"/>
              <a:t>ኣለዎ</a:t>
            </a:r>
            <a:r>
              <a:rPr lang="en-US" dirty="0"/>
              <a:t>።</a:t>
            </a:r>
            <a:endParaRPr lang="en-US" sz="1200" dirty="0"/>
          </a:p>
        </p:txBody>
      </p:sp>
      <p:sp>
        <p:nvSpPr>
          <p:cNvPr id="3" name="Slide Number Placeholder 2">
            <a:extLst>
              <a:ext uri="{FF2B5EF4-FFF2-40B4-BE49-F238E27FC236}">
                <a16:creationId xmlns:a16="http://schemas.microsoft.com/office/drawing/2014/main" id="{C6EC0743-9C49-4C11-9F0F-F1E8E12A627E}"/>
              </a:ext>
            </a:extLst>
          </p:cNvPr>
          <p:cNvSpPr>
            <a:spLocks noGrp="1"/>
          </p:cNvSpPr>
          <p:nvPr>
            <p:ph type="sldNum" sz="quarter" idx="4"/>
          </p:nvPr>
        </p:nvSpPr>
        <p:spPr/>
        <p:txBody>
          <a:bodyPr rtlCol="0"/>
          <a:lstStyle/>
          <a:p>
            <a:pPr rtl="0"/>
            <a:fld id="{4FD9013D-92AD-C643-96A8-EBFE9D29F7C2}" type="slidenum">
              <a:rPr lang="en-US" smtClean="0">
                <a:latin typeface="Helvetica Light" panose="020B0403020202020204" pitchFamily="34" charset="0"/>
              </a:rPr>
              <a:pPr/>
              <a:t>34</a:t>
            </a:fld>
            <a:r>
              <a:rPr lang="ti-ET">
                <a:latin typeface="Helvetica Light" panose="020B0403020202020204" pitchFamily="34" charset="0"/>
              </a:rPr>
              <a:t> | ጉዕዞ ሓለዋ-ድሕነት</a:t>
            </a:r>
          </a:p>
        </p:txBody>
      </p:sp>
      <p:sp>
        <p:nvSpPr>
          <p:cNvPr id="4" name="Title 3">
            <a:extLst>
              <a:ext uri="{FF2B5EF4-FFF2-40B4-BE49-F238E27FC236}">
                <a16:creationId xmlns:a16="http://schemas.microsoft.com/office/drawing/2014/main" id="{31AED28E-68BA-40B5-9459-E5DA9ED46326}"/>
              </a:ext>
            </a:extLst>
          </p:cNvPr>
          <p:cNvSpPr>
            <a:spLocks noGrp="1"/>
          </p:cNvSpPr>
          <p:nvPr>
            <p:ph type="title"/>
          </p:nvPr>
        </p:nvSpPr>
        <p:spPr/>
        <p:txBody>
          <a:bodyPr rtlCol="0"/>
          <a:lstStyle/>
          <a:p>
            <a:pPr rtl="0"/>
            <a:r>
              <a:rPr lang="ti-ET"/>
              <a:t>4. ጸገም ኣብ ዘጋጥመሉ እዋን እንታይ እገብር</a:t>
            </a:r>
          </a:p>
        </p:txBody>
      </p:sp>
      <p:sp>
        <p:nvSpPr>
          <p:cNvPr id="5" name="Text Placeholder 4">
            <a:extLst>
              <a:ext uri="{FF2B5EF4-FFF2-40B4-BE49-F238E27FC236}">
                <a16:creationId xmlns:a16="http://schemas.microsoft.com/office/drawing/2014/main" id="{0C0DDA84-B56E-4EB9-ABA2-B403780CF02A}"/>
              </a:ext>
            </a:extLst>
          </p:cNvPr>
          <p:cNvSpPr txBox="1">
            <a:spLocks/>
          </p:cNvSpPr>
          <p:nvPr/>
        </p:nvSpPr>
        <p:spPr>
          <a:xfrm>
            <a:off x="603175" y="1329388"/>
            <a:ext cx="7921625" cy="547827"/>
          </a:xfrm>
          <a:prstGeom prst="rect">
            <a:avLst/>
          </a:prstGeom>
        </p:spPr>
        <p:txBody>
          <a:bodyPr vert="horz" lIns="0" tIns="0" rIns="0" bIns="0" rtlCol="0">
            <a:normAutofit/>
          </a:bodyPr>
          <a:lstStyle>
            <a:lvl1pPr marL="0" indent="0" algn="l" defTabSz="457200" rtl="0" eaLnBrk="1" latinLnBrk="0" hangingPunct="1">
              <a:lnSpc>
                <a:spcPct val="100000"/>
              </a:lnSpc>
              <a:spcBef>
                <a:spcPts val="400"/>
              </a:spcBef>
              <a:spcAft>
                <a:spcPts val="200"/>
              </a:spcAft>
              <a:buClr>
                <a:schemeClr val="tx2"/>
              </a:buClr>
              <a:buFontTx/>
              <a:buNone/>
              <a:tabLst/>
              <a:defRPr lang="en-GB" sz="2400" b="0" i="0" kern="1200">
                <a:solidFill>
                  <a:schemeClr val="accent5"/>
                </a:solidFill>
                <a:latin typeface="Helvetica Light" panose="020B0403020202020204" pitchFamily="34" charset="0"/>
                <a:ea typeface="+mn-ea"/>
                <a:cs typeface="+mn-cs"/>
              </a:defRPr>
            </a:lvl1pPr>
            <a:lvl2pPr marL="0" indent="0" algn="l" defTabSz="457200" rtl="0" eaLnBrk="1" latinLnBrk="0" hangingPunct="1">
              <a:lnSpc>
                <a:spcPct val="100000"/>
              </a:lnSpc>
              <a:spcBef>
                <a:spcPts val="400"/>
              </a:spcBef>
              <a:spcAft>
                <a:spcPts val="200"/>
              </a:spcAft>
              <a:buClrTx/>
              <a:buFontTx/>
              <a:buNone/>
              <a:tabLst/>
              <a:defRPr lang="en-GB" sz="2000" b="0" i="0" kern="1200" dirty="0" smtClean="0">
                <a:solidFill>
                  <a:schemeClr val="tx1"/>
                </a:solidFill>
                <a:latin typeface="Helvetica Light" panose="020B0403020202020204" pitchFamily="34" charset="0"/>
                <a:ea typeface="+mn-ea"/>
                <a:cs typeface="+mn-cs"/>
              </a:defRPr>
            </a:lvl2pPr>
            <a:lvl3pPr marL="180975" indent="-180975" algn="l" defTabSz="457200" rtl="0" eaLnBrk="1" latinLnBrk="0" hangingPunct="1">
              <a:lnSpc>
                <a:spcPct val="100000"/>
              </a:lnSpc>
              <a:spcBef>
                <a:spcPts val="400"/>
              </a:spcBef>
              <a:spcAft>
                <a:spcPts val="200"/>
              </a:spcAft>
              <a:buClr>
                <a:schemeClr val="accent3"/>
              </a:buClr>
              <a:buFont typeface="Arial" panose="020B0604020202020204" pitchFamily="34" charset="0"/>
              <a:buChar char="•"/>
              <a:defRPr lang="en-GB" sz="2000" b="0" i="0" kern="1200" dirty="0" smtClean="0">
                <a:solidFill>
                  <a:schemeClr val="tx1"/>
                </a:solidFill>
                <a:latin typeface="Helvetica Light" panose="020B0403020202020204" pitchFamily="34" charset="0"/>
                <a:ea typeface="+mn-ea"/>
                <a:cs typeface="+mn-cs"/>
              </a:defRPr>
            </a:lvl3pPr>
            <a:lvl4pPr marL="357188" indent="-176213" algn="l" defTabSz="457200" rtl="0" eaLnBrk="1" latinLnBrk="0" hangingPunct="1">
              <a:lnSpc>
                <a:spcPct val="100000"/>
              </a:lnSpc>
              <a:spcBef>
                <a:spcPts val="400"/>
              </a:spcBef>
              <a:spcAft>
                <a:spcPts val="200"/>
              </a:spcAft>
              <a:buFont typeface="Calibri" panose="020F0502020204030204" pitchFamily="34" charset="0"/>
              <a:buChar char="−"/>
              <a:defRPr lang="en-GB" sz="2000" b="0" i="0" kern="1200" dirty="0" smtClean="0">
                <a:solidFill>
                  <a:schemeClr val="tx1"/>
                </a:solidFill>
                <a:latin typeface="Helvetica Light" panose="020B0403020202020204" pitchFamily="34" charset="0"/>
                <a:ea typeface="+mn-ea"/>
                <a:cs typeface="+mn-cs"/>
              </a:defRPr>
            </a:lvl4pPr>
            <a:lvl5pPr marL="539750" indent="-182563" algn="l" defTabSz="457200" rtl="0" eaLnBrk="1" latinLnBrk="0" hangingPunct="1">
              <a:lnSpc>
                <a:spcPct val="100000"/>
              </a:lnSpc>
              <a:spcBef>
                <a:spcPts val="400"/>
              </a:spcBef>
              <a:spcAft>
                <a:spcPts val="200"/>
              </a:spcAft>
              <a:buClr>
                <a:schemeClr val="tx2"/>
              </a:buClr>
              <a:buFont typeface="Arial" panose="020B0604020202020204" pitchFamily="34" charset="0"/>
              <a:buChar char="»"/>
              <a:tabLst/>
              <a:defRPr lang="en-US" sz="2000" b="0" i="0" u="none" kern="1200" dirty="0">
                <a:solidFill>
                  <a:schemeClr val="tx1"/>
                </a:solidFill>
                <a:latin typeface="Helvetica Light" panose="020B0403020202020204" pitchFamily="34" charset="0"/>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rtl="0"/>
            <a:r>
              <a:rPr lang="ti-ET">
                <a:solidFill>
                  <a:srgbClr val="283A51"/>
                </a:solidFill>
              </a:rPr>
              <a:t>ቅጥዕታት ምሕደራ ጉዳያት </a:t>
            </a:r>
          </a:p>
          <a:p>
            <a:pPr marL="0" lvl="2" indent="0" rtl="0">
              <a:buFont typeface="Arial" panose="020B0604020202020204" pitchFamily="34" charset="0"/>
              <a:buNone/>
            </a:pPr>
            <a:endParaRPr lang="en-GB" dirty="0"/>
          </a:p>
        </p:txBody>
      </p:sp>
      <p:pic>
        <p:nvPicPr>
          <p:cNvPr id="7" name="Graphic 6" descr="Open hand">
            <a:extLst>
              <a:ext uri="{FF2B5EF4-FFF2-40B4-BE49-F238E27FC236}">
                <a16:creationId xmlns:a16="http://schemas.microsoft.com/office/drawing/2014/main" id="{E2189774-C723-4598-881E-2E6F8575C7EB}"/>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619200" y="3539538"/>
            <a:ext cx="784746" cy="784746"/>
          </a:xfrm>
          <a:prstGeom prst="rect">
            <a:avLst/>
          </a:prstGeom>
        </p:spPr>
      </p:pic>
      <p:pic>
        <p:nvPicPr>
          <p:cNvPr id="9" name="Graphic 8" descr="Route (Two Pins With A Path)">
            <a:extLst>
              <a:ext uri="{FF2B5EF4-FFF2-40B4-BE49-F238E27FC236}">
                <a16:creationId xmlns:a16="http://schemas.microsoft.com/office/drawing/2014/main" id="{F147ECB3-267D-48D1-8BFB-BDD709B2267D}"/>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554373" y="2141344"/>
            <a:ext cx="784746" cy="784746"/>
          </a:xfrm>
          <a:prstGeom prst="rect">
            <a:avLst/>
          </a:prstGeom>
        </p:spPr>
      </p:pic>
      <p:pic>
        <p:nvPicPr>
          <p:cNvPr id="11" name="Graphic 10" descr="Neighborhood">
            <a:extLst>
              <a:ext uri="{FF2B5EF4-FFF2-40B4-BE49-F238E27FC236}">
                <a16:creationId xmlns:a16="http://schemas.microsoft.com/office/drawing/2014/main" id="{FD15E4BF-25EA-4E2E-AEE6-7FD1DD9FF7D0}"/>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560484" y="4662840"/>
            <a:ext cx="784746" cy="784746"/>
          </a:xfrm>
          <a:prstGeom prst="rect">
            <a:avLst/>
          </a:prstGeom>
        </p:spPr>
      </p:pic>
    </p:spTree>
    <p:extLst>
      <p:ext uri="{BB962C8B-B14F-4D97-AF65-F5344CB8AC3E}">
        <p14:creationId xmlns:p14="http://schemas.microsoft.com/office/powerpoint/2010/main" val="360999368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11188" y="255600"/>
            <a:ext cx="8218488" cy="691200"/>
          </a:xfrm>
        </p:spPr>
        <p:txBody>
          <a:bodyPr rtlCol="0"/>
          <a:lstStyle/>
          <a:p>
            <a:pPr rtl="0"/>
            <a:r>
              <a:rPr lang="ti-ET"/>
              <a:t>4. ጸገም ኣብ ዘጋጥመሉ እዋን እንታይ እገብር</a:t>
            </a:r>
          </a:p>
        </p:txBody>
      </p:sp>
      <p:sp>
        <p:nvSpPr>
          <p:cNvPr id="5" name="Text Placeholder 4"/>
          <p:cNvSpPr>
            <a:spLocks noGrp="1"/>
          </p:cNvSpPr>
          <p:nvPr>
            <p:ph idx="1"/>
          </p:nvPr>
        </p:nvSpPr>
        <p:spPr>
          <a:xfrm>
            <a:off x="611190" y="1440000"/>
            <a:ext cx="7921625" cy="468313"/>
          </a:xfrm>
        </p:spPr>
        <p:txBody>
          <a:bodyPr rtlCol="0">
            <a:normAutofit/>
          </a:bodyPr>
          <a:lstStyle/>
          <a:p>
            <a:pPr rtl="0"/>
            <a:r>
              <a:rPr lang="ti-ET">
                <a:solidFill>
                  <a:srgbClr val="283A51"/>
                </a:solidFill>
              </a:rPr>
              <a:t>መርመራታት</a:t>
            </a:r>
          </a:p>
          <a:p>
            <a:pPr marL="0" lvl="2" indent="0" rtl="0">
              <a:buNone/>
            </a:pPr>
            <a:endParaRPr lang="en-GB" dirty="0"/>
          </a:p>
        </p:txBody>
      </p:sp>
      <p:sp>
        <p:nvSpPr>
          <p:cNvPr id="2" name="Slide Number Placeholder 1">
            <a:extLst>
              <a:ext uri="{FF2B5EF4-FFF2-40B4-BE49-F238E27FC236}">
                <a16:creationId xmlns:a16="http://schemas.microsoft.com/office/drawing/2014/main" id="{3F16621C-A310-4B10-B270-945FA241204C}"/>
              </a:ext>
            </a:extLst>
          </p:cNvPr>
          <p:cNvSpPr>
            <a:spLocks noGrp="1"/>
          </p:cNvSpPr>
          <p:nvPr>
            <p:ph type="sldNum" sz="quarter" idx="4"/>
          </p:nvPr>
        </p:nvSpPr>
        <p:spPr>
          <a:xfrm>
            <a:off x="513183" y="6258507"/>
            <a:ext cx="2133600" cy="365125"/>
          </a:xfrm>
        </p:spPr>
        <p:txBody>
          <a:bodyPr rtlCol="0"/>
          <a:lstStyle/>
          <a:p>
            <a:pPr rtl="0"/>
            <a:endParaRPr lang="en-US" dirty="0">
              <a:latin typeface="Helvetica" pitchFamily="2" charset="0"/>
            </a:endParaRPr>
          </a:p>
          <a:p>
            <a:pPr rtl="0"/>
            <a:fld id="{4FD9013D-92AD-C643-96A8-EBFE9D29F7C2}" type="slidenum">
              <a:rPr lang="en-US" sz="900">
                <a:latin typeface="Helvetica Light" panose="020B0403020202020204" pitchFamily="34" charset="0"/>
              </a:rPr>
              <a:pPr/>
              <a:t>35</a:t>
            </a:fld>
            <a:r>
              <a:rPr lang="ti-ET" sz="900">
                <a:latin typeface="Helvetica Light" panose="020B0403020202020204" pitchFamily="34" charset="0"/>
              </a:rPr>
              <a:t> </a:t>
            </a:r>
            <a:r>
              <a:rPr lang="ti-ET" sz="900">
                <a:solidFill>
                  <a:schemeClr val="bg2"/>
                </a:solidFill>
                <a:latin typeface="Helvetica Light" panose="020B0403020202020204" pitchFamily="34" charset="0"/>
              </a:rPr>
              <a:t>|</a:t>
            </a:r>
            <a:r>
              <a:rPr lang="ti-ET" sz="900">
                <a:latin typeface="Helvetica Light" panose="020B0403020202020204" pitchFamily="34" charset="0"/>
              </a:rPr>
              <a:t> ጉዕዞ ሓለዋ-ድሕነት</a:t>
            </a:r>
          </a:p>
        </p:txBody>
      </p:sp>
      <p:sp>
        <p:nvSpPr>
          <p:cNvPr id="3" name="TextBox 2">
            <a:extLst>
              <a:ext uri="{FF2B5EF4-FFF2-40B4-BE49-F238E27FC236}">
                <a16:creationId xmlns:a16="http://schemas.microsoft.com/office/drawing/2014/main" id="{954B4011-22A5-45DC-99D9-F4748E6788CC}"/>
              </a:ext>
            </a:extLst>
          </p:cNvPr>
          <p:cNvSpPr txBox="1"/>
          <p:nvPr/>
        </p:nvSpPr>
        <p:spPr>
          <a:xfrm>
            <a:off x="1431235" y="1908313"/>
            <a:ext cx="6995558" cy="4431983"/>
          </a:xfrm>
          <a:prstGeom prst="rect">
            <a:avLst/>
          </a:prstGeom>
          <a:noFill/>
        </p:spPr>
        <p:txBody>
          <a:bodyPr wrap="square" rtlCol="0">
            <a:spAutoFit/>
          </a:bodyPr>
          <a:lstStyle/>
          <a:p>
            <a:r>
              <a:rPr lang="en-US" dirty="0" err="1">
                <a:solidFill>
                  <a:schemeClr val="tx2"/>
                </a:solidFill>
              </a:rPr>
              <a:t>ኣብ</a:t>
            </a:r>
            <a:r>
              <a:rPr lang="en-US" dirty="0">
                <a:solidFill>
                  <a:schemeClr val="tx2"/>
                </a:solidFill>
              </a:rPr>
              <a:t> </a:t>
            </a:r>
            <a:r>
              <a:rPr lang="en-US" dirty="0" err="1">
                <a:solidFill>
                  <a:schemeClr val="tx2"/>
                </a:solidFill>
              </a:rPr>
              <a:t>ውሽጢ</a:t>
            </a:r>
            <a:r>
              <a:rPr lang="en-US" dirty="0">
                <a:solidFill>
                  <a:schemeClr val="tx2"/>
                </a:solidFill>
              </a:rPr>
              <a:t> </a:t>
            </a:r>
            <a:r>
              <a:rPr lang="en-US" dirty="0" err="1">
                <a:solidFill>
                  <a:schemeClr val="tx2"/>
                </a:solidFill>
              </a:rPr>
              <a:t>ትካል</a:t>
            </a:r>
            <a:r>
              <a:rPr lang="en-US" dirty="0">
                <a:solidFill>
                  <a:schemeClr val="tx2"/>
                </a:solidFill>
              </a:rPr>
              <a:t> </a:t>
            </a:r>
            <a:r>
              <a:rPr lang="en-US" dirty="0" err="1">
                <a:solidFill>
                  <a:schemeClr val="tx2"/>
                </a:solidFill>
              </a:rPr>
              <a:t>ንዝግበር</a:t>
            </a:r>
            <a:r>
              <a:rPr lang="en-US" dirty="0">
                <a:solidFill>
                  <a:schemeClr val="tx2"/>
                </a:solidFill>
              </a:rPr>
              <a:t> </a:t>
            </a:r>
            <a:r>
              <a:rPr lang="en-US" dirty="0" err="1">
                <a:solidFill>
                  <a:schemeClr val="tx2"/>
                </a:solidFill>
              </a:rPr>
              <a:t>ምርመራታት</a:t>
            </a:r>
            <a:r>
              <a:rPr lang="en-US" dirty="0">
                <a:solidFill>
                  <a:schemeClr val="tx2"/>
                </a:solidFill>
              </a:rPr>
              <a:t> </a:t>
            </a:r>
            <a:r>
              <a:rPr lang="en-US" dirty="0" err="1">
                <a:solidFill>
                  <a:schemeClr val="tx2"/>
                </a:solidFill>
              </a:rPr>
              <a:t>ጉዳያት</a:t>
            </a:r>
            <a:r>
              <a:rPr lang="en-US" dirty="0">
                <a:solidFill>
                  <a:schemeClr val="tx2"/>
                </a:solidFill>
              </a:rPr>
              <a:t> </a:t>
            </a:r>
            <a:r>
              <a:rPr lang="en-US" dirty="0" err="1">
                <a:solidFill>
                  <a:schemeClr val="tx2"/>
                </a:solidFill>
              </a:rPr>
              <a:t>ሓለዋ-ድሕንነት</a:t>
            </a:r>
            <a:r>
              <a:rPr lang="en-US" dirty="0">
                <a:solidFill>
                  <a:schemeClr val="tx2"/>
                </a:solidFill>
              </a:rPr>
              <a:t>፡ </a:t>
            </a:r>
            <a:r>
              <a:rPr lang="en-US" dirty="0" err="1">
                <a:solidFill>
                  <a:schemeClr val="tx2"/>
                </a:solidFill>
              </a:rPr>
              <a:t>እቲ</a:t>
            </a:r>
            <a:r>
              <a:rPr lang="en-US" dirty="0">
                <a:solidFill>
                  <a:schemeClr val="tx2"/>
                </a:solidFill>
              </a:rPr>
              <a:t> </a:t>
            </a:r>
            <a:r>
              <a:rPr lang="en-US" dirty="0" err="1">
                <a:solidFill>
                  <a:schemeClr val="tx2"/>
                </a:solidFill>
              </a:rPr>
              <a:t>ፖሊሲ</a:t>
            </a:r>
            <a:r>
              <a:rPr lang="en-US" dirty="0">
                <a:solidFill>
                  <a:schemeClr val="tx2"/>
                </a:solidFill>
              </a:rPr>
              <a:t> </a:t>
            </a:r>
            <a:r>
              <a:rPr lang="en-US" dirty="0" err="1">
                <a:solidFill>
                  <a:schemeClr val="tx2"/>
                </a:solidFill>
              </a:rPr>
              <a:t>ትካል</a:t>
            </a:r>
            <a:r>
              <a:rPr lang="en-US" dirty="0">
                <a:solidFill>
                  <a:schemeClr val="tx2"/>
                </a:solidFill>
              </a:rPr>
              <a:t> </a:t>
            </a:r>
            <a:r>
              <a:rPr lang="en-US" dirty="0" err="1">
                <a:solidFill>
                  <a:schemeClr val="tx2"/>
                </a:solidFill>
              </a:rPr>
              <a:t>ወይ</a:t>
            </a:r>
            <a:r>
              <a:rPr lang="en-US" dirty="0">
                <a:solidFill>
                  <a:schemeClr val="tx2"/>
                </a:solidFill>
              </a:rPr>
              <a:t> </a:t>
            </a:r>
            <a:r>
              <a:rPr lang="en-US" dirty="0" err="1">
                <a:solidFill>
                  <a:schemeClr val="tx2"/>
                </a:solidFill>
              </a:rPr>
              <a:t>ደንቢ</a:t>
            </a:r>
            <a:r>
              <a:rPr lang="en-US" dirty="0">
                <a:solidFill>
                  <a:schemeClr val="tx2"/>
                </a:solidFill>
              </a:rPr>
              <a:t> </a:t>
            </a:r>
            <a:r>
              <a:rPr lang="en-US" dirty="0" err="1">
                <a:solidFill>
                  <a:schemeClr val="tx2"/>
                </a:solidFill>
              </a:rPr>
              <a:t>ትግባረ</a:t>
            </a:r>
            <a:r>
              <a:rPr lang="en-US" dirty="0">
                <a:solidFill>
                  <a:schemeClr val="tx2"/>
                </a:solidFill>
              </a:rPr>
              <a:t> </a:t>
            </a:r>
            <a:r>
              <a:rPr lang="en-US" dirty="0" err="1">
                <a:solidFill>
                  <a:schemeClr val="tx2"/>
                </a:solidFill>
              </a:rPr>
              <a:t>ብኸመይ</a:t>
            </a:r>
            <a:r>
              <a:rPr lang="en-US" dirty="0">
                <a:solidFill>
                  <a:schemeClr val="tx2"/>
                </a:solidFill>
              </a:rPr>
              <a:t> </a:t>
            </a:r>
            <a:r>
              <a:rPr lang="en-US" dirty="0" err="1">
                <a:solidFill>
                  <a:schemeClr val="tx2"/>
                </a:solidFill>
              </a:rPr>
              <a:t>ከምዝተጣሕሰ</a:t>
            </a:r>
            <a:r>
              <a:rPr lang="en-US" dirty="0">
                <a:solidFill>
                  <a:schemeClr val="tx2"/>
                </a:solidFill>
              </a:rPr>
              <a:t> </a:t>
            </a:r>
            <a:r>
              <a:rPr lang="en-US" dirty="0" err="1">
                <a:solidFill>
                  <a:schemeClr val="tx2"/>
                </a:solidFill>
              </a:rPr>
              <a:t>የተኩር</a:t>
            </a:r>
            <a:r>
              <a:rPr lang="en-US" dirty="0">
                <a:solidFill>
                  <a:schemeClr val="tx2"/>
                </a:solidFill>
              </a:rPr>
              <a:t>። </a:t>
            </a:r>
            <a:r>
              <a:rPr lang="en-US" dirty="0" err="1">
                <a:solidFill>
                  <a:schemeClr val="tx2"/>
                </a:solidFill>
              </a:rPr>
              <a:t>ገበናዊ</a:t>
            </a:r>
            <a:r>
              <a:rPr lang="en-US" dirty="0">
                <a:solidFill>
                  <a:schemeClr val="tx2"/>
                </a:solidFill>
              </a:rPr>
              <a:t> </a:t>
            </a:r>
            <a:r>
              <a:rPr lang="en-US" dirty="0" err="1">
                <a:solidFill>
                  <a:schemeClr val="tx2"/>
                </a:solidFill>
              </a:rPr>
              <a:t>መርመራታት</a:t>
            </a:r>
            <a:r>
              <a:rPr lang="en-US" dirty="0">
                <a:solidFill>
                  <a:schemeClr val="tx2"/>
                </a:solidFill>
              </a:rPr>
              <a:t> </a:t>
            </a:r>
            <a:r>
              <a:rPr lang="en-US" dirty="0" err="1">
                <a:solidFill>
                  <a:schemeClr val="tx2"/>
                </a:solidFill>
              </a:rPr>
              <a:t>ኣይኮነን</a:t>
            </a:r>
            <a:r>
              <a:rPr lang="en-US" dirty="0">
                <a:solidFill>
                  <a:schemeClr val="tx2"/>
                </a:solidFill>
              </a:rPr>
              <a:t>።</a:t>
            </a:r>
          </a:p>
          <a:p>
            <a:endParaRPr lang="en-US" sz="1200" dirty="0">
              <a:solidFill>
                <a:schemeClr val="tx2"/>
              </a:solidFill>
            </a:endParaRPr>
          </a:p>
          <a:p>
            <a:endParaRPr lang="en-US" sz="1200" dirty="0">
              <a:solidFill>
                <a:schemeClr val="tx2"/>
              </a:solidFill>
            </a:endParaRPr>
          </a:p>
          <a:p>
            <a:r>
              <a:rPr lang="en-US" dirty="0" err="1">
                <a:solidFill>
                  <a:schemeClr val="tx2"/>
                </a:solidFill>
              </a:rPr>
              <a:t>እቲ</a:t>
            </a:r>
            <a:r>
              <a:rPr lang="en-US" dirty="0">
                <a:solidFill>
                  <a:schemeClr val="tx2"/>
                </a:solidFill>
              </a:rPr>
              <a:t> </a:t>
            </a:r>
            <a:r>
              <a:rPr lang="en-US" dirty="0" err="1">
                <a:solidFill>
                  <a:schemeClr val="tx2"/>
                </a:solidFill>
              </a:rPr>
              <a:t>ዝካየደ</a:t>
            </a:r>
            <a:r>
              <a:rPr lang="en-US" dirty="0">
                <a:solidFill>
                  <a:schemeClr val="tx2"/>
                </a:solidFill>
              </a:rPr>
              <a:t> </a:t>
            </a:r>
            <a:r>
              <a:rPr lang="en-US" dirty="0" err="1">
                <a:solidFill>
                  <a:schemeClr val="tx2"/>
                </a:solidFill>
              </a:rPr>
              <a:t>ምርመራታት</a:t>
            </a:r>
            <a:r>
              <a:rPr lang="en-US" dirty="0">
                <a:solidFill>
                  <a:schemeClr val="tx2"/>
                </a:solidFill>
              </a:rPr>
              <a:t> </a:t>
            </a:r>
            <a:r>
              <a:rPr lang="en-US" dirty="0" err="1">
                <a:solidFill>
                  <a:schemeClr val="tx2"/>
                </a:solidFill>
              </a:rPr>
              <a:t>ብዝርዝር</a:t>
            </a:r>
            <a:r>
              <a:rPr lang="en-US" dirty="0">
                <a:solidFill>
                  <a:schemeClr val="tx2"/>
                </a:solidFill>
              </a:rPr>
              <a:t> </a:t>
            </a:r>
            <a:r>
              <a:rPr lang="en-US" dirty="0" err="1">
                <a:solidFill>
                  <a:schemeClr val="tx2"/>
                </a:solidFill>
              </a:rPr>
              <a:t>እተዳለወ</a:t>
            </a:r>
            <a:r>
              <a:rPr lang="en-US" dirty="0">
                <a:solidFill>
                  <a:schemeClr val="tx2"/>
                </a:solidFill>
              </a:rPr>
              <a:t> </a:t>
            </a:r>
            <a:r>
              <a:rPr lang="en-US" dirty="0" err="1">
                <a:solidFill>
                  <a:schemeClr val="tx2"/>
                </a:solidFill>
              </a:rPr>
              <a:t>ምስጢራዊ</a:t>
            </a:r>
            <a:r>
              <a:rPr lang="en-US" dirty="0">
                <a:solidFill>
                  <a:schemeClr val="tx2"/>
                </a:solidFill>
              </a:rPr>
              <a:t>፣ </a:t>
            </a:r>
            <a:r>
              <a:rPr lang="en-US" dirty="0" err="1">
                <a:solidFill>
                  <a:schemeClr val="tx2"/>
                </a:solidFill>
              </a:rPr>
              <a:t>ዘይወገናዊ</a:t>
            </a:r>
            <a:r>
              <a:rPr lang="en-US" dirty="0">
                <a:solidFill>
                  <a:schemeClr val="tx2"/>
                </a:solidFill>
              </a:rPr>
              <a:t>፣ </a:t>
            </a:r>
            <a:r>
              <a:rPr lang="en-US" dirty="0" err="1">
                <a:solidFill>
                  <a:schemeClr val="tx2"/>
                </a:solidFill>
              </a:rPr>
              <a:t>ወድዓውን</a:t>
            </a:r>
            <a:r>
              <a:rPr lang="en-US" dirty="0">
                <a:solidFill>
                  <a:schemeClr val="tx2"/>
                </a:solidFill>
              </a:rPr>
              <a:t> </a:t>
            </a:r>
            <a:r>
              <a:rPr lang="en-US" dirty="0" err="1">
                <a:solidFill>
                  <a:schemeClr val="tx2"/>
                </a:solidFill>
              </a:rPr>
              <a:t>እዋናውን</a:t>
            </a:r>
            <a:r>
              <a:rPr lang="en-US" dirty="0">
                <a:solidFill>
                  <a:schemeClr val="tx2"/>
                </a:solidFill>
              </a:rPr>
              <a:t> </a:t>
            </a:r>
            <a:r>
              <a:rPr lang="en-US" dirty="0" err="1">
                <a:solidFill>
                  <a:schemeClr val="tx2"/>
                </a:solidFill>
              </a:rPr>
              <a:t>ክኸውን</a:t>
            </a:r>
            <a:r>
              <a:rPr lang="en-US" dirty="0">
                <a:solidFill>
                  <a:schemeClr val="tx2"/>
                </a:solidFill>
              </a:rPr>
              <a:t> </a:t>
            </a:r>
            <a:r>
              <a:rPr lang="en-US" dirty="0" err="1">
                <a:solidFill>
                  <a:schemeClr val="tx2"/>
                </a:solidFill>
              </a:rPr>
              <a:t>ይግባእ</a:t>
            </a:r>
            <a:r>
              <a:rPr lang="en-US" dirty="0">
                <a:solidFill>
                  <a:schemeClr val="tx2"/>
                </a:solidFill>
              </a:rPr>
              <a:t>። </a:t>
            </a:r>
            <a:r>
              <a:rPr lang="en-US" dirty="0" err="1">
                <a:solidFill>
                  <a:schemeClr val="tx2"/>
                </a:solidFill>
              </a:rPr>
              <a:t>እዚ</a:t>
            </a:r>
            <a:r>
              <a:rPr lang="en-US" dirty="0">
                <a:solidFill>
                  <a:schemeClr val="tx2"/>
                </a:solidFill>
              </a:rPr>
              <a:t> </a:t>
            </a:r>
            <a:r>
              <a:rPr lang="en-US" dirty="0" err="1">
                <a:solidFill>
                  <a:schemeClr val="tx2"/>
                </a:solidFill>
              </a:rPr>
              <a:t>ድማ</a:t>
            </a:r>
            <a:r>
              <a:rPr lang="en-US" dirty="0">
                <a:solidFill>
                  <a:schemeClr val="tx2"/>
                </a:solidFill>
              </a:rPr>
              <a:t> </a:t>
            </a:r>
            <a:r>
              <a:rPr lang="en-US" dirty="0" err="1">
                <a:solidFill>
                  <a:schemeClr val="tx2"/>
                </a:solidFill>
              </a:rPr>
              <a:t>ፍሉይ</a:t>
            </a:r>
            <a:r>
              <a:rPr lang="en-US" dirty="0">
                <a:solidFill>
                  <a:schemeClr val="tx2"/>
                </a:solidFill>
              </a:rPr>
              <a:t> </a:t>
            </a:r>
            <a:r>
              <a:rPr lang="en-US" dirty="0" err="1">
                <a:solidFill>
                  <a:schemeClr val="tx2"/>
                </a:solidFill>
              </a:rPr>
              <a:t>ስልጠና</a:t>
            </a:r>
            <a:r>
              <a:rPr lang="en-US" dirty="0">
                <a:solidFill>
                  <a:schemeClr val="tx2"/>
                </a:solidFill>
              </a:rPr>
              <a:t> </a:t>
            </a:r>
            <a:r>
              <a:rPr lang="en-US" dirty="0" err="1">
                <a:solidFill>
                  <a:schemeClr val="tx2"/>
                </a:solidFill>
              </a:rPr>
              <a:t>ክእለትን</a:t>
            </a:r>
            <a:r>
              <a:rPr lang="en-US" dirty="0">
                <a:solidFill>
                  <a:schemeClr val="tx2"/>
                </a:solidFill>
              </a:rPr>
              <a:t> </a:t>
            </a:r>
            <a:r>
              <a:rPr lang="en-US" dirty="0" err="1">
                <a:solidFill>
                  <a:schemeClr val="tx2"/>
                </a:solidFill>
              </a:rPr>
              <a:t>ተሞክሮን</a:t>
            </a:r>
            <a:r>
              <a:rPr lang="en-US" dirty="0">
                <a:solidFill>
                  <a:schemeClr val="tx2"/>
                </a:solidFill>
              </a:rPr>
              <a:t> </a:t>
            </a:r>
            <a:r>
              <a:rPr lang="en-US" dirty="0" err="1">
                <a:solidFill>
                  <a:schemeClr val="tx2"/>
                </a:solidFill>
              </a:rPr>
              <a:t>የድልዮ</a:t>
            </a:r>
            <a:r>
              <a:rPr lang="en-US" dirty="0">
                <a:solidFill>
                  <a:schemeClr val="tx2"/>
                </a:solidFill>
              </a:rPr>
              <a:t>። </a:t>
            </a:r>
            <a:r>
              <a:rPr lang="en-US" dirty="0" err="1">
                <a:solidFill>
                  <a:schemeClr val="tx2"/>
                </a:solidFill>
              </a:rPr>
              <a:t>ትካላት</a:t>
            </a:r>
            <a:r>
              <a:rPr lang="en-US" dirty="0">
                <a:solidFill>
                  <a:schemeClr val="tx2"/>
                </a:solidFill>
              </a:rPr>
              <a:t> </a:t>
            </a:r>
            <a:r>
              <a:rPr lang="en-US" dirty="0" err="1">
                <a:solidFill>
                  <a:schemeClr val="tx2"/>
                </a:solidFill>
              </a:rPr>
              <a:t>ካብ</a:t>
            </a:r>
            <a:r>
              <a:rPr lang="en-US" dirty="0">
                <a:solidFill>
                  <a:schemeClr val="tx2"/>
                </a:solidFill>
              </a:rPr>
              <a:t> </a:t>
            </a:r>
            <a:r>
              <a:rPr lang="en-US" dirty="0" err="1">
                <a:solidFill>
                  <a:schemeClr val="tx2"/>
                </a:solidFill>
              </a:rPr>
              <a:t>ዝርዝራዊ</a:t>
            </a:r>
            <a:r>
              <a:rPr lang="en-US" dirty="0">
                <a:solidFill>
                  <a:schemeClr val="tx2"/>
                </a:solidFill>
              </a:rPr>
              <a:t> </a:t>
            </a:r>
            <a:r>
              <a:rPr lang="en-US" dirty="0" err="1">
                <a:solidFill>
                  <a:schemeClr val="tx2"/>
                </a:solidFill>
              </a:rPr>
              <a:t>መምርሒታት</a:t>
            </a:r>
            <a:r>
              <a:rPr lang="en-US" dirty="0">
                <a:solidFill>
                  <a:schemeClr val="tx2"/>
                </a:solidFill>
              </a:rPr>
              <a:t> </a:t>
            </a:r>
            <a:r>
              <a:rPr lang="en-US" u="sng" dirty="0" err="1">
                <a:solidFill>
                  <a:schemeClr val="tx2"/>
                </a:solidFill>
                <a:hlinkClick r:id="rId2"/>
              </a:rPr>
              <a:t>ምርመራ</a:t>
            </a:r>
            <a:r>
              <a:rPr lang="en-US" u="sng" dirty="0">
                <a:solidFill>
                  <a:schemeClr val="tx2"/>
                </a:solidFill>
              </a:rPr>
              <a:t> </a:t>
            </a:r>
            <a:r>
              <a:rPr lang="en-US" u="sng" dirty="0" err="1">
                <a:solidFill>
                  <a:schemeClr val="tx2"/>
                </a:solidFill>
                <a:hlinkClick r:id="rId2"/>
              </a:rPr>
              <a:t>ይርብሓ</a:t>
            </a:r>
            <a:r>
              <a:rPr lang="en-US" u="sng" dirty="0">
                <a:solidFill>
                  <a:schemeClr val="tx2"/>
                </a:solidFill>
              </a:rPr>
              <a:t> </a:t>
            </a:r>
            <a:r>
              <a:rPr lang="en-US" u="sng" dirty="0" err="1">
                <a:solidFill>
                  <a:schemeClr val="tx2"/>
                </a:solidFill>
                <a:hlinkClick r:id="rId2"/>
              </a:rPr>
              <a:t>እየን</a:t>
            </a:r>
            <a:r>
              <a:rPr lang="en-US" dirty="0">
                <a:solidFill>
                  <a:schemeClr val="tx2"/>
                </a:solidFill>
              </a:rPr>
              <a:t>።</a:t>
            </a:r>
          </a:p>
          <a:p>
            <a:endParaRPr lang="en-US" sz="1200" dirty="0">
              <a:solidFill>
                <a:schemeClr val="tx2"/>
              </a:solidFill>
            </a:endParaRPr>
          </a:p>
          <a:p>
            <a:endParaRPr lang="en-US" sz="1200" dirty="0">
              <a:solidFill>
                <a:schemeClr val="tx2"/>
              </a:solidFill>
            </a:endParaRPr>
          </a:p>
          <a:p>
            <a:r>
              <a:rPr lang="en-US" dirty="0" err="1">
                <a:solidFill>
                  <a:schemeClr val="tx2"/>
                </a:solidFill>
              </a:rPr>
              <a:t>ትካላት</a:t>
            </a:r>
            <a:r>
              <a:rPr lang="en-US" dirty="0">
                <a:solidFill>
                  <a:schemeClr val="tx2"/>
                </a:solidFill>
              </a:rPr>
              <a:t> </a:t>
            </a:r>
            <a:r>
              <a:rPr lang="en-US" dirty="0" err="1">
                <a:solidFill>
                  <a:schemeClr val="tx2"/>
                </a:solidFill>
              </a:rPr>
              <a:t>ምርመራታት</a:t>
            </a:r>
            <a:r>
              <a:rPr lang="en-US" dirty="0">
                <a:solidFill>
                  <a:schemeClr val="tx2"/>
                </a:solidFill>
              </a:rPr>
              <a:t> </a:t>
            </a:r>
            <a:r>
              <a:rPr lang="en-US" dirty="0" err="1">
                <a:solidFill>
                  <a:schemeClr val="tx2"/>
                </a:solidFill>
              </a:rPr>
              <a:t>ባዕለን</a:t>
            </a:r>
            <a:r>
              <a:rPr lang="en-US" dirty="0">
                <a:solidFill>
                  <a:schemeClr val="tx2"/>
                </a:solidFill>
              </a:rPr>
              <a:t> </a:t>
            </a:r>
            <a:r>
              <a:rPr lang="en-US" dirty="0" err="1">
                <a:solidFill>
                  <a:schemeClr val="tx2"/>
                </a:solidFill>
              </a:rPr>
              <a:t>ንኸካይዳ</a:t>
            </a:r>
            <a:r>
              <a:rPr lang="en-US" dirty="0">
                <a:solidFill>
                  <a:schemeClr val="tx2"/>
                </a:solidFill>
              </a:rPr>
              <a:t> </a:t>
            </a:r>
            <a:r>
              <a:rPr lang="en-US" dirty="0" err="1">
                <a:solidFill>
                  <a:schemeClr val="tx2"/>
                </a:solidFill>
              </a:rPr>
              <a:t>ክእለታትን</a:t>
            </a:r>
            <a:r>
              <a:rPr lang="en-US" dirty="0">
                <a:solidFill>
                  <a:schemeClr val="tx2"/>
                </a:solidFill>
              </a:rPr>
              <a:t> </a:t>
            </a:r>
            <a:r>
              <a:rPr lang="en-US" dirty="0" err="1">
                <a:solidFill>
                  <a:schemeClr val="tx2"/>
                </a:solidFill>
              </a:rPr>
              <a:t>ተሞክሮን</a:t>
            </a:r>
            <a:r>
              <a:rPr lang="en-US" dirty="0">
                <a:solidFill>
                  <a:schemeClr val="tx2"/>
                </a:solidFill>
              </a:rPr>
              <a:t> </a:t>
            </a:r>
            <a:r>
              <a:rPr lang="en-US" dirty="0" err="1">
                <a:solidFill>
                  <a:schemeClr val="tx2"/>
                </a:solidFill>
              </a:rPr>
              <a:t>እንተዘይሃልይወን</a:t>
            </a:r>
            <a:r>
              <a:rPr lang="en-US" dirty="0">
                <a:solidFill>
                  <a:schemeClr val="tx2"/>
                </a:solidFill>
              </a:rPr>
              <a:t> </a:t>
            </a:r>
            <a:r>
              <a:rPr lang="en-US" dirty="0" err="1">
                <a:solidFill>
                  <a:schemeClr val="tx2"/>
                </a:solidFill>
              </a:rPr>
              <a:t>ናይ</a:t>
            </a:r>
            <a:r>
              <a:rPr lang="en-US" dirty="0">
                <a:solidFill>
                  <a:schemeClr val="tx2"/>
                </a:solidFill>
              </a:rPr>
              <a:t> </a:t>
            </a:r>
            <a:r>
              <a:rPr lang="en-US" dirty="0" err="1">
                <a:solidFill>
                  <a:schemeClr val="tx2"/>
                </a:solidFill>
              </a:rPr>
              <a:t>ግዳም</a:t>
            </a:r>
            <a:r>
              <a:rPr lang="en-US" dirty="0">
                <a:solidFill>
                  <a:schemeClr val="tx2"/>
                </a:solidFill>
              </a:rPr>
              <a:t> </a:t>
            </a:r>
            <a:r>
              <a:rPr lang="en-US" dirty="0" err="1">
                <a:solidFill>
                  <a:schemeClr val="tx2"/>
                </a:solidFill>
              </a:rPr>
              <a:t>ፍሉይ</a:t>
            </a:r>
            <a:r>
              <a:rPr lang="en-US" dirty="0">
                <a:solidFill>
                  <a:schemeClr val="tx2"/>
                </a:solidFill>
              </a:rPr>
              <a:t> </a:t>
            </a:r>
            <a:r>
              <a:rPr lang="en-US" dirty="0" err="1">
                <a:solidFill>
                  <a:schemeClr val="tx2"/>
                </a:solidFill>
              </a:rPr>
              <a:t>ኣገልግሎታት</a:t>
            </a:r>
            <a:r>
              <a:rPr lang="en-US" dirty="0">
                <a:solidFill>
                  <a:schemeClr val="tx2"/>
                </a:solidFill>
              </a:rPr>
              <a:t> </a:t>
            </a:r>
            <a:r>
              <a:rPr lang="en-US" dirty="0" err="1">
                <a:solidFill>
                  <a:schemeClr val="tx2"/>
                </a:solidFill>
              </a:rPr>
              <a:t>ምርመራ</a:t>
            </a:r>
            <a:r>
              <a:rPr lang="en-US" dirty="0">
                <a:solidFill>
                  <a:schemeClr val="tx2"/>
                </a:solidFill>
              </a:rPr>
              <a:t> </a:t>
            </a:r>
            <a:r>
              <a:rPr lang="en-US" dirty="0" err="1">
                <a:solidFill>
                  <a:schemeClr val="tx2"/>
                </a:solidFill>
              </a:rPr>
              <a:t>ክጥቀማ</a:t>
            </a:r>
            <a:r>
              <a:rPr lang="en-US" dirty="0">
                <a:solidFill>
                  <a:schemeClr val="tx2"/>
                </a:solidFill>
              </a:rPr>
              <a:t> </a:t>
            </a:r>
            <a:r>
              <a:rPr lang="en-US" dirty="0" err="1">
                <a:solidFill>
                  <a:schemeClr val="tx2"/>
                </a:solidFill>
              </a:rPr>
              <a:t>ይኽእላ</a:t>
            </a:r>
            <a:r>
              <a:rPr lang="en-US" dirty="0">
                <a:solidFill>
                  <a:schemeClr val="tx2"/>
                </a:solidFill>
              </a:rPr>
              <a:t> </a:t>
            </a:r>
            <a:r>
              <a:rPr lang="en-US" dirty="0" err="1">
                <a:solidFill>
                  <a:schemeClr val="tx2"/>
                </a:solidFill>
              </a:rPr>
              <a:t>እየን</a:t>
            </a:r>
            <a:r>
              <a:rPr lang="en-US" dirty="0">
                <a:solidFill>
                  <a:schemeClr val="tx2"/>
                </a:solidFill>
              </a:rPr>
              <a:t>።</a:t>
            </a:r>
          </a:p>
          <a:p>
            <a:endParaRPr lang="en-US" sz="1200" dirty="0">
              <a:solidFill>
                <a:schemeClr val="tx2"/>
              </a:solidFill>
            </a:endParaRPr>
          </a:p>
          <a:p>
            <a:endParaRPr lang="en-US" sz="1200" dirty="0">
              <a:solidFill>
                <a:schemeClr val="tx2"/>
              </a:solidFill>
            </a:endParaRPr>
          </a:p>
          <a:p>
            <a:endParaRPr lang="en-US" sz="1200" dirty="0">
              <a:solidFill>
                <a:schemeClr val="tx2"/>
              </a:solidFill>
            </a:endParaRPr>
          </a:p>
          <a:p>
            <a:r>
              <a:rPr lang="en-US" dirty="0" err="1">
                <a:solidFill>
                  <a:schemeClr val="tx2"/>
                </a:solidFill>
              </a:rPr>
              <a:t>ሕጊ</a:t>
            </a:r>
            <a:r>
              <a:rPr lang="en-US" dirty="0">
                <a:solidFill>
                  <a:schemeClr val="tx2"/>
                </a:solidFill>
              </a:rPr>
              <a:t> </a:t>
            </a:r>
            <a:r>
              <a:rPr lang="en-US" dirty="0" err="1">
                <a:solidFill>
                  <a:schemeClr val="tx2"/>
                </a:solidFill>
              </a:rPr>
              <a:t>ስለዝተጣሕሰ</a:t>
            </a:r>
            <a:r>
              <a:rPr lang="en-US" dirty="0">
                <a:solidFill>
                  <a:schemeClr val="tx2"/>
                </a:solidFill>
              </a:rPr>
              <a:t> </a:t>
            </a:r>
            <a:r>
              <a:rPr lang="en-US" dirty="0" err="1">
                <a:solidFill>
                  <a:schemeClr val="tx2"/>
                </a:solidFill>
              </a:rPr>
              <a:t>ክሲ</a:t>
            </a:r>
            <a:r>
              <a:rPr lang="en-US" dirty="0">
                <a:solidFill>
                  <a:schemeClr val="tx2"/>
                </a:solidFill>
              </a:rPr>
              <a:t> </a:t>
            </a:r>
            <a:r>
              <a:rPr lang="en-US" dirty="0" err="1">
                <a:solidFill>
                  <a:schemeClr val="tx2"/>
                </a:solidFill>
              </a:rPr>
              <a:t>ንኽቐርብ</a:t>
            </a:r>
            <a:r>
              <a:rPr lang="en-US" dirty="0">
                <a:solidFill>
                  <a:schemeClr val="tx2"/>
                </a:solidFill>
              </a:rPr>
              <a:t> </a:t>
            </a:r>
            <a:r>
              <a:rPr lang="en-US" dirty="0" err="1">
                <a:solidFill>
                  <a:schemeClr val="tx2"/>
                </a:solidFill>
              </a:rPr>
              <a:t>ዝድግፍ</a:t>
            </a:r>
            <a:r>
              <a:rPr lang="en-US" dirty="0">
                <a:solidFill>
                  <a:schemeClr val="tx2"/>
                </a:solidFill>
              </a:rPr>
              <a:t> </a:t>
            </a:r>
            <a:r>
              <a:rPr lang="en-US" dirty="0" err="1">
                <a:solidFill>
                  <a:schemeClr val="tx2"/>
                </a:solidFill>
              </a:rPr>
              <a:t>መርትዖ</a:t>
            </a:r>
            <a:r>
              <a:rPr lang="en-US" dirty="0">
                <a:solidFill>
                  <a:schemeClr val="tx2"/>
                </a:solidFill>
              </a:rPr>
              <a:t> </a:t>
            </a:r>
            <a:r>
              <a:rPr lang="en-US" dirty="0" err="1">
                <a:solidFill>
                  <a:schemeClr val="tx2"/>
                </a:solidFill>
              </a:rPr>
              <a:t>ኣብ</a:t>
            </a:r>
            <a:r>
              <a:rPr lang="en-US" dirty="0">
                <a:solidFill>
                  <a:schemeClr val="tx2"/>
                </a:solidFill>
              </a:rPr>
              <a:t> </a:t>
            </a:r>
            <a:r>
              <a:rPr lang="en-US" dirty="0" err="1">
                <a:solidFill>
                  <a:schemeClr val="tx2"/>
                </a:solidFill>
              </a:rPr>
              <a:t>ዝህልወሉ</a:t>
            </a:r>
            <a:r>
              <a:rPr lang="en-US" dirty="0">
                <a:solidFill>
                  <a:schemeClr val="tx2"/>
                </a:solidFill>
              </a:rPr>
              <a:t> </a:t>
            </a:r>
            <a:r>
              <a:rPr lang="en-US" dirty="0" err="1">
                <a:solidFill>
                  <a:schemeClr val="tx2"/>
                </a:solidFill>
              </a:rPr>
              <a:t>እዋን</a:t>
            </a:r>
            <a:r>
              <a:rPr lang="en-US" dirty="0">
                <a:solidFill>
                  <a:schemeClr val="tx2"/>
                </a:solidFill>
              </a:rPr>
              <a:t>፡ </a:t>
            </a:r>
            <a:r>
              <a:rPr lang="en-US" dirty="0" err="1">
                <a:solidFill>
                  <a:schemeClr val="tx2"/>
                </a:solidFill>
              </a:rPr>
              <a:t>ትካላት</a:t>
            </a:r>
            <a:r>
              <a:rPr lang="en-US" dirty="0">
                <a:solidFill>
                  <a:schemeClr val="tx2"/>
                </a:solidFill>
              </a:rPr>
              <a:t>፡ </a:t>
            </a:r>
            <a:r>
              <a:rPr lang="en-US" dirty="0" err="1">
                <a:solidFill>
                  <a:schemeClr val="tx2"/>
                </a:solidFill>
              </a:rPr>
              <a:t>ኣብ</a:t>
            </a:r>
            <a:r>
              <a:rPr lang="en-US" dirty="0">
                <a:solidFill>
                  <a:schemeClr val="tx2"/>
                </a:solidFill>
              </a:rPr>
              <a:t> </a:t>
            </a:r>
            <a:r>
              <a:rPr lang="en-US" dirty="0" err="1">
                <a:solidFill>
                  <a:schemeClr val="tx2"/>
                </a:solidFill>
              </a:rPr>
              <a:t>ቅጥዕታት</a:t>
            </a:r>
            <a:r>
              <a:rPr lang="en-US" dirty="0">
                <a:solidFill>
                  <a:schemeClr val="tx2"/>
                </a:solidFill>
              </a:rPr>
              <a:t> </a:t>
            </a:r>
            <a:r>
              <a:rPr lang="en-US" dirty="0" err="1">
                <a:solidFill>
                  <a:schemeClr val="tx2"/>
                </a:solidFill>
              </a:rPr>
              <a:t>ምሕደራ</a:t>
            </a:r>
            <a:r>
              <a:rPr lang="en-US" dirty="0">
                <a:solidFill>
                  <a:schemeClr val="tx2"/>
                </a:solidFill>
              </a:rPr>
              <a:t> </a:t>
            </a:r>
            <a:r>
              <a:rPr lang="en-US" dirty="0" err="1">
                <a:solidFill>
                  <a:schemeClr val="tx2"/>
                </a:solidFill>
              </a:rPr>
              <a:t>ጉዳይ</a:t>
            </a:r>
            <a:r>
              <a:rPr lang="en-US" dirty="0">
                <a:solidFill>
                  <a:schemeClr val="tx2"/>
                </a:solidFill>
              </a:rPr>
              <a:t> </a:t>
            </a:r>
            <a:r>
              <a:rPr lang="en-US" dirty="0" err="1">
                <a:solidFill>
                  <a:schemeClr val="tx2"/>
                </a:solidFill>
              </a:rPr>
              <a:t>ትካል</a:t>
            </a:r>
            <a:r>
              <a:rPr lang="en-US" dirty="0">
                <a:solidFill>
                  <a:schemeClr val="tx2"/>
                </a:solidFill>
              </a:rPr>
              <a:t> </a:t>
            </a:r>
            <a:r>
              <a:rPr lang="en-US" dirty="0" err="1">
                <a:solidFill>
                  <a:schemeClr val="tx2"/>
                </a:solidFill>
              </a:rPr>
              <a:t>ምርኩስ</a:t>
            </a:r>
            <a:r>
              <a:rPr lang="en-US" dirty="0">
                <a:solidFill>
                  <a:schemeClr val="tx2"/>
                </a:solidFill>
              </a:rPr>
              <a:t> </a:t>
            </a:r>
            <a:r>
              <a:rPr lang="en-US" dirty="0" err="1">
                <a:solidFill>
                  <a:schemeClr val="tx2"/>
                </a:solidFill>
              </a:rPr>
              <a:t>ብምግባር</a:t>
            </a:r>
            <a:r>
              <a:rPr lang="en-US" dirty="0">
                <a:solidFill>
                  <a:schemeClr val="tx2"/>
                </a:solidFill>
              </a:rPr>
              <a:t> </a:t>
            </a:r>
            <a:r>
              <a:rPr lang="en-US" dirty="0" err="1">
                <a:solidFill>
                  <a:schemeClr val="tx2"/>
                </a:solidFill>
              </a:rPr>
              <a:t>ነቲ</a:t>
            </a:r>
            <a:r>
              <a:rPr lang="en-US" dirty="0">
                <a:solidFill>
                  <a:schemeClr val="tx2"/>
                </a:solidFill>
              </a:rPr>
              <a:t> </a:t>
            </a:r>
            <a:r>
              <a:rPr lang="en-US" dirty="0" err="1">
                <a:solidFill>
                  <a:schemeClr val="tx2"/>
                </a:solidFill>
              </a:rPr>
              <a:t>ጉዳይ</a:t>
            </a:r>
            <a:r>
              <a:rPr lang="en-US" dirty="0">
                <a:solidFill>
                  <a:schemeClr val="tx2"/>
                </a:solidFill>
              </a:rPr>
              <a:t> </a:t>
            </a:r>
            <a:r>
              <a:rPr lang="en-US" dirty="0" err="1">
                <a:solidFill>
                  <a:schemeClr val="tx2"/>
                </a:solidFill>
              </a:rPr>
              <a:t>ናብ</a:t>
            </a:r>
            <a:r>
              <a:rPr lang="en-US" dirty="0">
                <a:solidFill>
                  <a:schemeClr val="tx2"/>
                </a:solidFill>
              </a:rPr>
              <a:t> </a:t>
            </a:r>
            <a:r>
              <a:rPr lang="en-US" dirty="0" err="1">
                <a:solidFill>
                  <a:schemeClr val="tx2"/>
                </a:solidFill>
              </a:rPr>
              <a:t>መዝታት</a:t>
            </a:r>
            <a:r>
              <a:rPr lang="en-US" dirty="0">
                <a:solidFill>
                  <a:schemeClr val="tx2"/>
                </a:solidFill>
              </a:rPr>
              <a:t> </a:t>
            </a:r>
            <a:r>
              <a:rPr lang="en-US" dirty="0" err="1">
                <a:solidFill>
                  <a:schemeClr val="tx2"/>
                </a:solidFill>
              </a:rPr>
              <a:t>ገበናዊ</a:t>
            </a:r>
            <a:r>
              <a:rPr lang="en-US" dirty="0">
                <a:solidFill>
                  <a:schemeClr val="tx2"/>
                </a:solidFill>
              </a:rPr>
              <a:t> </a:t>
            </a:r>
            <a:r>
              <a:rPr lang="en-US" dirty="0" err="1">
                <a:solidFill>
                  <a:schemeClr val="tx2"/>
                </a:solidFill>
              </a:rPr>
              <a:t>ክሲ</a:t>
            </a:r>
            <a:r>
              <a:rPr lang="en-US" dirty="0">
                <a:solidFill>
                  <a:schemeClr val="tx2"/>
                </a:solidFill>
              </a:rPr>
              <a:t> </a:t>
            </a:r>
            <a:r>
              <a:rPr lang="en-US" dirty="0" err="1">
                <a:solidFill>
                  <a:schemeClr val="tx2"/>
                </a:solidFill>
              </a:rPr>
              <a:t>ከመሓላልፋኦ</a:t>
            </a:r>
            <a:r>
              <a:rPr lang="en-US" dirty="0">
                <a:solidFill>
                  <a:schemeClr val="tx2"/>
                </a:solidFill>
              </a:rPr>
              <a:t> </a:t>
            </a:r>
            <a:r>
              <a:rPr lang="en-US" dirty="0" err="1">
                <a:solidFill>
                  <a:schemeClr val="tx2"/>
                </a:solidFill>
              </a:rPr>
              <a:t>ከድልየን</a:t>
            </a:r>
            <a:r>
              <a:rPr lang="en-US" dirty="0">
                <a:solidFill>
                  <a:schemeClr val="tx2"/>
                </a:solidFill>
              </a:rPr>
              <a:t> </a:t>
            </a:r>
            <a:r>
              <a:rPr lang="en-US" dirty="0" err="1">
                <a:solidFill>
                  <a:schemeClr val="tx2"/>
                </a:solidFill>
              </a:rPr>
              <a:t>ይኽእል</a:t>
            </a:r>
            <a:r>
              <a:rPr lang="en-US" dirty="0">
                <a:solidFill>
                  <a:schemeClr val="tx2"/>
                </a:solidFill>
              </a:rPr>
              <a:t> </a:t>
            </a:r>
            <a:r>
              <a:rPr lang="en-US" dirty="0" err="1">
                <a:solidFill>
                  <a:schemeClr val="tx2"/>
                </a:solidFill>
              </a:rPr>
              <a:t>እዩ</a:t>
            </a:r>
            <a:r>
              <a:rPr lang="en-US" dirty="0">
                <a:solidFill>
                  <a:schemeClr val="tx2"/>
                </a:solidFill>
              </a:rPr>
              <a:t>።</a:t>
            </a:r>
            <a:endParaRPr lang="en-US" sz="1200" dirty="0">
              <a:solidFill>
                <a:schemeClr val="tx2"/>
              </a:solidFill>
            </a:endParaRPr>
          </a:p>
          <a:p>
            <a:pPr rtl="0"/>
            <a:endParaRPr lang="en-GB" dirty="0"/>
          </a:p>
        </p:txBody>
      </p:sp>
      <p:pic>
        <p:nvPicPr>
          <p:cNvPr id="4" name="Graphic 3" descr="Magnifying glass">
            <a:extLst>
              <a:ext uri="{FF2B5EF4-FFF2-40B4-BE49-F238E27FC236}">
                <a16:creationId xmlns:a16="http://schemas.microsoft.com/office/drawing/2014/main" id="{0A0D7DF3-7673-4F30-95FC-8A3B16468E0C}"/>
              </a:ext>
            </a:extLst>
          </p:cNvPr>
          <p:cNvPicPr>
            <a:picLocks noChangeAspect="1"/>
          </p:cNvPicPr>
          <p:nvPr/>
        </p:nvPicPr>
        <p:blipFill>
          <a:blip r:embed="rId3" cstate="screen">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640570" y="2005222"/>
            <a:ext cx="581511" cy="581511"/>
          </a:xfrm>
          <a:prstGeom prst="rect">
            <a:avLst/>
          </a:prstGeom>
        </p:spPr>
      </p:pic>
      <p:pic>
        <p:nvPicPr>
          <p:cNvPr id="10" name="Graphic 9" descr="Head with gears">
            <a:extLst>
              <a:ext uri="{FF2B5EF4-FFF2-40B4-BE49-F238E27FC236}">
                <a16:creationId xmlns:a16="http://schemas.microsoft.com/office/drawing/2014/main" id="{355A9927-6D1A-4DC6-88A9-3855533739BD}"/>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611190" y="2865191"/>
            <a:ext cx="714023" cy="714023"/>
          </a:xfrm>
          <a:prstGeom prst="rect">
            <a:avLst/>
          </a:prstGeom>
        </p:spPr>
      </p:pic>
      <p:pic>
        <p:nvPicPr>
          <p:cNvPr id="16" name="Graphic 15" descr="Bank">
            <a:extLst>
              <a:ext uri="{FF2B5EF4-FFF2-40B4-BE49-F238E27FC236}">
                <a16:creationId xmlns:a16="http://schemas.microsoft.com/office/drawing/2014/main" id="{0CDD4D69-8DA9-486E-A0A2-51EC3A9FB24E}"/>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640570" y="5143272"/>
            <a:ext cx="714022" cy="714022"/>
          </a:xfrm>
          <a:prstGeom prst="rect">
            <a:avLst/>
          </a:prstGeom>
        </p:spPr>
      </p:pic>
      <p:pic>
        <p:nvPicPr>
          <p:cNvPr id="18" name="Graphic 17" descr="Address Book">
            <a:extLst>
              <a:ext uri="{FF2B5EF4-FFF2-40B4-BE49-F238E27FC236}">
                <a16:creationId xmlns:a16="http://schemas.microsoft.com/office/drawing/2014/main" id="{56E1FBDC-B874-4B62-98DB-0513F767E454}"/>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611190" y="4061264"/>
            <a:ext cx="784832" cy="784832"/>
          </a:xfrm>
          <a:prstGeom prst="rect">
            <a:avLst/>
          </a:prstGeom>
        </p:spPr>
      </p:pic>
    </p:spTree>
    <p:extLst>
      <p:ext uri="{BB962C8B-B14F-4D97-AF65-F5344CB8AC3E}">
        <p14:creationId xmlns:p14="http://schemas.microsoft.com/office/powerpoint/2010/main" val="139346583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4">
            <a:extLst>
              <a:ext uri="{FF2B5EF4-FFF2-40B4-BE49-F238E27FC236}">
                <a16:creationId xmlns:a16="http://schemas.microsoft.com/office/drawing/2014/main" id="{4D8BAF86-2793-480E-89EF-31B83F111B7D}"/>
              </a:ext>
            </a:extLst>
          </p:cNvPr>
          <p:cNvSpPr txBox="1">
            <a:spLocks/>
          </p:cNvSpPr>
          <p:nvPr/>
        </p:nvSpPr>
        <p:spPr>
          <a:xfrm>
            <a:off x="794060" y="162835"/>
            <a:ext cx="8218488" cy="691200"/>
          </a:xfrm>
          <a:prstGeom prst="rect">
            <a:avLst/>
          </a:prstGeom>
        </p:spPr>
        <p:txBody>
          <a:bodyPr vert="horz" lIns="0" tIns="0" rIns="0" bIns="0" rtlCol="0" anchor="t" anchorCtr="0">
            <a:noAutofit/>
          </a:bodyPr>
          <a:lstStyle>
            <a:lvl1pPr algn="l" defTabSz="457200" rtl="0" eaLnBrk="1" latinLnBrk="0" hangingPunct="1">
              <a:lnSpc>
                <a:spcPts val="4000"/>
              </a:lnSpc>
              <a:spcBef>
                <a:spcPct val="0"/>
              </a:spcBef>
              <a:buNone/>
              <a:defRPr lang="en-US" sz="4400" b="0" i="0" kern="1200" baseline="0">
                <a:solidFill>
                  <a:schemeClr val="accent3"/>
                </a:solidFill>
                <a:latin typeface="Helvetica Light" panose="020B0403020202020204" pitchFamily="34" charset="0"/>
                <a:ea typeface="+mj-ea"/>
                <a:cs typeface="+mj-cs"/>
              </a:defRPr>
            </a:lvl1pPr>
          </a:lstStyle>
          <a:p>
            <a:r>
              <a:rPr lang="en-US" sz="2400" b="1" dirty="0" err="1"/>
              <a:t>ኣብ</a:t>
            </a:r>
            <a:r>
              <a:rPr lang="en-US" sz="2400" b="1" dirty="0"/>
              <a:t> </a:t>
            </a:r>
            <a:r>
              <a:rPr lang="en-US" sz="2400" b="1" dirty="0" err="1"/>
              <a:t>ጉዕዞ</a:t>
            </a:r>
            <a:r>
              <a:rPr lang="en-US" sz="2400" b="1" dirty="0"/>
              <a:t> </a:t>
            </a:r>
            <a:r>
              <a:rPr lang="en-US" sz="2400" b="1" dirty="0" err="1"/>
              <a:t>ሓለዋ-ድሕንነት</a:t>
            </a:r>
            <a:r>
              <a:rPr lang="en-US" sz="2400" b="1" dirty="0"/>
              <a:t> </a:t>
            </a:r>
            <a:r>
              <a:rPr lang="en-US" sz="2400" b="1" dirty="0" err="1"/>
              <a:t>ክዝከሩ</a:t>
            </a:r>
            <a:r>
              <a:rPr lang="en-US" sz="2400" b="1" dirty="0"/>
              <a:t> </a:t>
            </a:r>
            <a:r>
              <a:rPr lang="en-US" sz="2400" b="1" dirty="0" err="1"/>
              <a:t>ዘለዎም</a:t>
            </a:r>
            <a:r>
              <a:rPr lang="en-US" sz="2400" b="1" dirty="0"/>
              <a:t> </a:t>
            </a:r>
            <a:r>
              <a:rPr lang="en-US" sz="2400" b="1" dirty="0" err="1"/>
              <a:t>ቀንዲ</a:t>
            </a:r>
            <a:r>
              <a:rPr lang="en-US" sz="2400" b="1" dirty="0"/>
              <a:t> </a:t>
            </a:r>
            <a:r>
              <a:rPr lang="en-US" sz="2400" b="1" dirty="0" err="1"/>
              <a:t>ነገራት</a:t>
            </a:r>
            <a:endParaRPr lang="en-US" sz="2400" b="1" dirty="0"/>
          </a:p>
        </p:txBody>
      </p:sp>
      <p:sp>
        <p:nvSpPr>
          <p:cNvPr id="5" name="TextBox 4">
            <a:extLst>
              <a:ext uri="{FF2B5EF4-FFF2-40B4-BE49-F238E27FC236}">
                <a16:creationId xmlns:a16="http://schemas.microsoft.com/office/drawing/2014/main" id="{A236218D-89C8-404B-A39A-93CFDB135167}"/>
              </a:ext>
            </a:extLst>
          </p:cNvPr>
          <p:cNvSpPr txBox="1"/>
          <p:nvPr/>
        </p:nvSpPr>
        <p:spPr>
          <a:xfrm>
            <a:off x="395426" y="854035"/>
            <a:ext cx="8218488" cy="5940088"/>
          </a:xfrm>
          <a:prstGeom prst="rect">
            <a:avLst/>
          </a:prstGeom>
          <a:noFill/>
        </p:spPr>
        <p:txBody>
          <a:bodyPr wrap="square" rtlCol="0">
            <a:spAutoFit/>
          </a:bodyPr>
          <a:lstStyle/>
          <a:p>
            <a:pPr marL="285750" indent="-285750">
              <a:buFont typeface="Arial" panose="020B0604020202020204" pitchFamily="34" charset="0"/>
              <a:buChar char="•"/>
            </a:pPr>
            <a:r>
              <a:rPr lang="en-US" sz="1600" dirty="0" err="1"/>
              <a:t>ሓለዋ-ድሕነት</a:t>
            </a:r>
            <a:r>
              <a:rPr lang="en-US" sz="1600" dirty="0"/>
              <a:t> </a:t>
            </a:r>
            <a:r>
              <a:rPr lang="en-US" sz="1600" dirty="0" err="1"/>
              <a:t>ሰራሕተኛታት</a:t>
            </a:r>
            <a:r>
              <a:rPr lang="en-US" sz="1600" dirty="0"/>
              <a:t> </a:t>
            </a:r>
            <a:r>
              <a:rPr lang="en-US" sz="1600" dirty="0" err="1"/>
              <a:t>ከምኡውን</a:t>
            </a:r>
            <a:r>
              <a:rPr lang="en-US" sz="1600" dirty="0"/>
              <a:t>/</a:t>
            </a:r>
            <a:r>
              <a:rPr lang="en-US" sz="1600" dirty="0" err="1"/>
              <a:t>ወይ</a:t>
            </a:r>
            <a:r>
              <a:rPr lang="en-US" sz="1600" dirty="0"/>
              <a:t> </a:t>
            </a:r>
            <a:r>
              <a:rPr lang="en-US" sz="1600" dirty="0" err="1"/>
              <a:t>ተሓባበርቲ</a:t>
            </a:r>
            <a:r>
              <a:rPr lang="en-US" sz="1600" dirty="0"/>
              <a:t> </a:t>
            </a:r>
            <a:r>
              <a:rPr lang="en-US" sz="1600" dirty="0" err="1"/>
              <a:t>ንስልጣኖም</a:t>
            </a:r>
            <a:r>
              <a:rPr lang="en-US" sz="1600" dirty="0"/>
              <a:t> </a:t>
            </a:r>
            <a:r>
              <a:rPr lang="en-US" sz="1600" dirty="0" err="1"/>
              <a:t>ብዘይሕጋዊ</a:t>
            </a:r>
            <a:r>
              <a:rPr lang="en-US" sz="1600" dirty="0"/>
              <a:t> </a:t>
            </a:r>
            <a:r>
              <a:rPr lang="en-US" sz="1600" dirty="0" err="1"/>
              <a:t>ኣገባብ</a:t>
            </a:r>
            <a:r>
              <a:rPr lang="en-US" sz="1600" dirty="0"/>
              <a:t> </a:t>
            </a:r>
            <a:r>
              <a:rPr lang="en-US" sz="1600" dirty="0" err="1"/>
              <a:t>እንትጥቀሙሉ</a:t>
            </a:r>
            <a:r>
              <a:rPr lang="en-US" sz="1600" dirty="0"/>
              <a:t> </a:t>
            </a:r>
            <a:r>
              <a:rPr lang="en-US" sz="1600" dirty="0" err="1"/>
              <a:t>ክስዕብ</a:t>
            </a:r>
            <a:r>
              <a:rPr lang="en-US" sz="1600" dirty="0"/>
              <a:t> </a:t>
            </a:r>
            <a:r>
              <a:rPr lang="en-US" sz="1600" dirty="0" err="1"/>
              <a:t>ካብ</a:t>
            </a:r>
            <a:r>
              <a:rPr lang="en-US" sz="1600" dirty="0"/>
              <a:t> </a:t>
            </a:r>
            <a:r>
              <a:rPr lang="en-US" sz="1600" dirty="0" err="1"/>
              <a:t>ዝኽእል</a:t>
            </a:r>
            <a:r>
              <a:rPr lang="en-US" sz="1600" dirty="0"/>
              <a:t> </a:t>
            </a:r>
            <a:r>
              <a:rPr lang="en-US" sz="1600" dirty="0" err="1"/>
              <a:t>ጉድኣት</a:t>
            </a:r>
            <a:r>
              <a:rPr lang="en-US" sz="1600" dirty="0"/>
              <a:t> </a:t>
            </a:r>
            <a:r>
              <a:rPr lang="en-US" sz="1600" dirty="0" err="1"/>
              <a:t>ሰባት</a:t>
            </a:r>
            <a:r>
              <a:rPr lang="en-US" sz="1600" dirty="0"/>
              <a:t> </a:t>
            </a:r>
            <a:r>
              <a:rPr lang="en-US" sz="1600" dirty="0" err="1"/>
              <a:t>ውሑሳት</a:t>
            </a:r>
            <a:r>
              <a:rPr lang="en-US" sz="1600" dirty="0"/>
              <a:t> </a:t>
            </a:r>
            <a:r>
              <a:rPr lang="en-US" sz="1600" dirty="0" err="1"/>
              <a:t>ንኽኾኑን</a:t>
            </a:r>
            <a:r>
              <a:rPr lang="en-US" sz="1600" dirty="0"/>
              <a:t> </a:t>
            </a:r>
            <a:r>
              <a:rPr lang="en-US" sz="1600" dirty="0" err="1"/>
              <a:t>መፍትሒ</a:t>
            </a:r>
            <a:r>
              <a:rPr lang="en-US" sz="1600" dirty="0"/>
              <a:t> </a:t>
            </a:r>
            <a:r>
              <a:rPr lang="en-US" sz="1600" dirty="0" err="1"/>
              <a:t>ንኽረኽብሉን</a:t>
            </a:r>
            <a:r>
              <a:rPr lang="en-US" sz="1600" dirty="0"/>
              <a:t> </a:t>
            </a:r>
            <a:r>
              <a:rPr lang="en-US" sz="1600" dirty="0" err="1"/>
              <a:t>ምግባር</a:t>
            </a:r>
            <a:r>
              <a:rPr lang="en-US" sz="1600" dirty="0"/>
              <a:t> </a:t>
            </a:r>
            <a:r>
              <a:rPr lang="en-US" sz="1600" dirty="0" err="1"/>
              <a:t>እዩ</a:t>
            </a:r>
            <a:r>
              <a:rPr lang="en-US" sz="1600" dirty="0"/>
              <a:t>።</a:t>
            </a:r>
          </a:p>
          <a:p>
            <a:pPr marL="285750" indent="-285750">
              <a:buFont typeface="Arial" panose="020B0604020202020204" pitchFamily="34" charset="0"/>
              <a:buChar char="•"/>
            </a:pPr>
            <a:endParaRPr lang="en-GB" sz="1600" dirty="0">
              <a:solidFill>
                <a:srgbClr val="283A51"/>
              </a:solidFill>
              <a:latin typeface="Helvetica Light" panose="020B0403020202020204"/>
            </a:endParaRPr>
          </a:p>
          <a:p>
            <a:pPr marL="285750" lvl="0" indent="-285750" fontAlgn="base">
              <a:buFont typeface="Arial" panose="020B0604020202020204" pitchFamily="34" charset="0"/>
              <a:buChar char="•"/>
            </a:pPr>
            <a:r>
              <a:rPr lang="en-US" sz="1600" dirty="0" err="1"/>
              <a:t>ፆታዊ</a:t>
            </a:r>
            <a:r>
              <a:rPr lang="en-US" sz="1600" dirty="0"/>
              <a:t> </a:t>
            </a:r>
            <a:r>
              <a:rPr lang="en-US" sz="1600" dirty="0" err="1"/>
              <a:t>ብዝበዛ</a:t>
            </a:r>
            <a:r>
              <a:rPr lang="en-US" sz="1600" dirty="0"/>
              <a:t> </a:t>
            </a:r>
            <a:r>
              <a:rPr lang="en-US" sz="1600" dirty="0" err="1"/>
              <a:t>ዓመፅን</a:t>
            </a:r>
            <a:r>
              <a:rPr lang="en-US" sz="1600" dirty="0"/>
              <a:t> </a:t>
            </a:r>
            <a:r>
              <a:rPr lang="en-US" sz="1600" dirty="0" err="1"/>
              <a:t>መጥቃዕትን</a:t>
            </a:r>
            <a:r>
              <a:rPr lang="en-US" sz="1600" dirty="0"/>
              <a:t> </a:t>
            </a:r>
            <a:r>
              <a:rPr lang="en-US" sz="1600" dirty="0" err="1"/>
              <a:t>ኣብ</a:t>
            </a:r>
            <a:r>
              <a:rPr lang="en-US" sz="1600" dirty="0"/>
              <a:t> </a:t>
            </a:r>
            <a:r>
              <a:rPr lang="en-US" sz="1600" dirty="0" err="1"/>
              <a:t>ዝኾነ</a:t>
            </a:r>
            <a:r>
              <a:rPr lang="en-US" sz="1600" dirty="0"/>
              <a:t> </a:t>
            </a:r>
            <a:r>
              <a:rPr lang="en-US" sz="1600" dirty="0" err="1"/>
              <a:t>ትካል</a:t>
            </a:r>
            <a:r>
              <a:rPr lang="en-US" sz="1600" dirty="0"/>
              <a:t> </a:t>
            </a:r>
            <a:r>
              <a:rPr lang="en-US" sz="1600" dirty="0" err="1"/>
              <a:t>ኣብ</a:t>
            </a:r>
            <a:r>
              <a:rPr lang="en-US" sz="1600" dirty="0"/>
              <a:t> </a:t>
            </a:r>
            <a:r>
              <a:rPr lang="en-US" sz="1600" dirty="0" err="1"/>
              <a:t>ዝኾነ</a:t>
            </a:r>
            <a:r>
              <a:rPr lang="en-US" sz="1600" dirty="0"/>
              <a:t> </a:t>
            </a:r>
            <a:r>
              <a:rPr lang="en-US" sz="1600" dirty="0" err="1"/>
              <a:t>ቦታ</a:t>
            </a:r>
            <a:r>
              <a:rPr lang="en-US" sz="1600" dirty="0"/>
              <a:t> </a:t>
            </a:r>
            <a:r>
              <a:rPr lang="en-US" sz="1600" dirty="0" err="1"/>
              <a:t>ኸጋጥም</a:t>
            </a:r>
            <a:r>
              <a:rPr lang="en-US" sz="1600" dirty="0"/>
              <a:t> </a:t>
            </a:r>
            <a:r>
              <a:rPr lang="en-US" sz="1600" dirty="0" err="1"/>
              <a:t>ይኽእል</a:t>
            </a:r>
            <a:r>
              <a:rPr lang="en-US" sz="1600" dirty="0"/>
              <a:t> </a:t>
            </a:r>
            <a:r>
              <a:rPr lang="en-US" sz="1600" dirty="0" err="1"/>
              <a:t>እዩ</a:t>
            </a:r>
            <a:r>
              <a:rPr lang="en-US" sz="1600" dirty="0"/>
              <a:t>።</a:t>
            </a:r>
          </a:p>
          <a:p>
            <a:pPr rtl="0"/>
            <a:endParaRPr lang="en-GB" sz="1600" dirty="0">
              <a:solidFill>
                <a:srgbClr val="283A51"/>
              </a:solidFill>
              <a:latin typeface="Helvetica Light" panose="020B0403020202020204"/>
            </a:endParaRPr>
          </a:p>
          <a:p>
            <a:pPr marL="285750" indent="-285750" rtl="0">
              <a:buFont typeface="Arial" panose="020B0604020202020204" pitchFamily="34" charset="0"/>
              <a:buChar char="•"/>
            </a:pPr>
            <a:r>
              <a:rPr lang="ti-ET" sz="1600" dirty="0">
                <a:solidFill>
                  <a:srgbClr val="283A51"/>
                </a:solidFill>
                <a:latin typeface="Helvetica Light" panose="020B0403020202020204"/>
              </a:rPr>
              <a:t>ትካላት፡ እቲ ስልጣን ኣበይ ጽፍሒ ናይቲ ትካል ከምዘሎ ክርድኣ የድልየን፣ መራሕቲ ድማ ባህሊ ክብረትን ተሓታትነትን ክሃንጹ የድልዮም።</a:t>
            </a:r>
          </a:p>
          <a:p>
            <a:pPr marL="285750" indent="-285750" rtl="0">
              <a:buFont typeface="Arial" panose="020B0604020202020204" pitchFamily="34" charset="0"/>
              <a:buChar char="•"/>
            </a:pPr>
            <a:endParaRPr lang="en-GB" sz="1600" dirty="0">
              <a:solidFill>
                <a:srgbClr val="283A51"/>
              </a:solidFill>
              <a:latin typeface="Helvetica Light" panose="020B0403020202020204"/>
            </a:endParaRPr>
          </a:p>
          <a:p>
            <a:pPr marL="285750" indent="-285750" rtl="0">
              <a:buFont typeface="Arial" panose="020B0604020202020204" pitchFamily="34" charset="0"/>
              <a:buChar char="•"/>
            </a:pPr>
            <a:r>
              <a:rPr lang="ti-ET" sz="1600" dirty="0">
                <a:solidFill>
                  <a:srgbClr val="283A51"/>
                </a:solidFill>
                <a:latin typeface="Helvetica Light" panose="020B0403020202020204"/>
              </a:rPr>
              <a:t>ትካላት፡ ንመለክዒታት ሓለዋ-ድሕነት ብቐጻሊ ኽግምግማ፣ ንሓደጋታት ሓለዋ-ድሕነት'ውን ኽግምግማ ከምኡውን ንመላእ-ትካል ዘገልግል ውጥናት ሓለዋ-ድሕነት ከዳልዋን ኽከታተላን የድልየን።</a:t>
            </a:r>
          </a:p>
          <a:p>
            <a:pPr marL="285750" indent="-285750" rtl="0">
              <a:buFont typeface="Arial" panose="020B0604020202020204" pitchFamily="34" charset="0"/>
              <a:buChar char="•"/>
            </a:pPr>
            <a:endParaRPr lang="en-GB" sz="1600" dirty="0">
              <a:solidFill>
                <a:srgbClr val="283A51"/>
              </a:solidFill>
              <a:latin typeface="Helvetica Light" panose="020B0403020202020204"/>
            </a:endParaRPr>
          </a:p>
          <a:p>
            <a:pPr marL="285750" indent="-285750" rtl="0">
              <a:buFont typeface="Arial" panose="020B0604020202020204" pitchFamily="34" charset="0"/>
              <a:buChar char="•"/>
            </a:pPr>
            <a:r>
              <a:rPr lang="ti-ET" sz="1600" dirty="0">
                <a:solidFill>
                  <a:srgbClr val="283A51"/>
                </a:solidFill>
                <a:latin typeface="Helvetica Light" panose="020B0403020202020204"/>
              </a:rPr>
              <a:t>ትካላት፡ ብመገዲ መለክዒታት፡ ፖሊሲታትን ቅጥዕታትን ሓለዋ-ድሕነት፡ ሜላታት ምሕደራን ተሓታትነትን፡ ርክባት፡ ትምህርትን ዕብየትን፡ ክፍልታት ሰብኣዊ ጸጋታት፡ ሜላታት ምድላው ፕሮግራማት፡ መራኸቢ ብዙሃንን ርክባትን፡ ምስሳን ገንዘብ፡ ሽርክነታትን ቴክኖሎጂ ሓበሬታን ርክብን ኣቢለን ሓለዋ-ድሕነት ኣብ መላእ ትካል ከተግብራ የድልየን።</a:t>
            </a:r>
          </a:p>
          <a:p>
            <a:pPr marL="285750" indent="-285750" rtl="0">
              <a:buFont typeface="Arial" panose="020B0604020202020204" pitchFamily="34" charset="0"/>
              <a:buChar char="•"/>
            </a:pPr>
            <a:endParaRPr lang="en-GB" sz="1600" dirty="0">
              <a:solidFill>
                <a:srgbClr val="283A51"/>
              </a:solidFill>
              <a:latin typeface="Helvetica Light" panose="020B0403020202020204"/>
            </a:endParaRPr>
          </a:p>
          <a:p>
            <a:pPr marL="285750" indent="-285750" rtl="0">
              <a:buFont typeface="Arial" panose="020B0604020202020204" pitchFamily="34" charset="0"/>
              <a:buChar char="•"/>
            </a:pPr>
            <a:r>
              <a:rPr lang="ti-ET" sz="1600" dirty="0">
                <a:solidFill>
                  <a:srgbClr val="283A51"/>
                </a:solidFill>
                <a:latin typeface="Helvetica Light" panose="020B0403020202020204"/>
              </a:rPr>
              <a:t>ትካላት፡ ንጸገማት ሓለዋ-ድሕነት ንምፍታሕ፡ እቲ ሰራሕተኛታት፡ ተሓባባርትን ኣብ ኮማት ዘለዉ ሰባትን ክረኽብዎ ንዝኽእሉ ኩሉ ስርዓታት ክረኽባ የድልየን እዩ። ትካላት፡ ንጹር ቅጥዕታት ምሕደራ ጉዳያትን መርመራታትን የድልየን።</a:t>
            </a:r>
          </a:p>
          <a:p>
            <a:pPr marL="285750" indent="-285750" rtl="0">
              <a:buFont typeface="Arial" panose="020B0604020202020204" pitchFamily="34" charset="0"/>
              <a:buChar char="•"/>
            </a:pPr>
            <a:endParaRPr lang="en-GB" dirty="0"/>
          </a:p>
          <a:p>
            <a:pPr marL="285750" indent="-285750" rtl="0">
              <a:buFont typeface="Arial" panose="020B0604020202020204" pitchFamily="34" charset="0"/>
              <a:buChar char="•"/>
            </a:pPr>
            <a:endParaRPr lang="en-GB" dirty="0"/>
          </a:p>
          <a:p>
            <a:pPr marL="285750" indent="-285750" rtl="0">
              <a:buFont typeface="Arial" panose="020B0604020202020204" pitchFamily="34" charset="0"/>
              <a:buChar char="•"/>
            </a:pPr>
            <a:endParaRPr lang="en-GB" sz="1800" dirty="0"/>
          </a:p>
          <a:p>
            <a:pPr marL="285750" indent="-285750" rtl="0">
              <a:buFont typeface="Arial" panose="020B0604020202020204" pitchFamily="34" charset="0"/>
              <a:buChar char="•"/>
            </a:pPr>
            <a:endParaRPr lang="en-GB" sz="1800" dirty="0"/>
          </a:p>
          <a:p>
            <a:pPr marL="285750" indent="-285750" rtl="0">
              <a:buFont typeface="Arial" panose="020B0604020202020204" pitchFamily="34" charset="0"/>
              <a:buChar char="•"/>
            </a:pPr>
            <a:endParaRPr lang="en-GB" dirty="0"/>
          </a:p>
          <a:p>
            <a:pPr marL="285750" indent="-285750" rtl="0">
              <a:buFont typeface="Arial" panose="020B0604020202020204" pitchFamily="34" charset="0"/>
              <a:buChar char="•"/>
            </a:pPr>
            <a:endParaRPr lang="en-GB" dirty="0"/>
          </a:p>
        </p:txBody>
      </p:sp>
    </p:spTree>
    <p:extLst>
      <p:ext uri="{BB962C8B-B14F-4D97-AF65-F5344CB8AC3E}">
        <p14:creationId xmlns:p14="http://schemas.microsoft.com/office/powerpoint/2010/main" val="319822988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12">
            <a:extLst>
              <a:ext uri="{FF2B5EF4-FFF2-40B4-BE49-F238E27FC236}">
                <a16:creationId xmlns:a16="http://schemas.microsoft.com/office/drawing/2014/main" id="{67A3048B-E1A3-274B-9480-C39ACC16FD22}"/>
              </a:ext>
            </a:extLst>
          </p:cNvPr>
          <p:cNvSpPr txBox="1">
            <a:spLocks/>
          </p:cNvSpPr>
          <p:nvPr/>
        </p:nvSpPr>
        <p:spPr>
          <a:xfrm>
            <a:off x="765195" y="369964"/>
            <a:ext cx="7920000" cy="3057525"/>
          </a:xfrm>
          <a:prstGeom prst="rect">
            <a:avLst/>
          </a:prstGeom>
        </p:spPr>
        <p:txBody>
          <a:bodyPr vert="horz" lIns="0" tIns="0" rIns="0" bIns="0" rtlCol="0">
            <a:normAutofit/>
          </a:bodyPr>
          <a:lstStyle>
            <a:lvl1pPr marL="0" indent="0" algn="l" defTabSz="457200" rtl="0" eaLnBrk="1" latinLnBrk="0" hangingPunct="1">
              <a:lnSpc>
                <a:spcPct val="100000"/>
              </a:lnSpc>
              <a:spcBef>
                <a:spcPts val="400"/>
              </a:spcBef>
              <a:spcAft>
                <a:spcPts val="200"/>
              </a:spcAft>
              <a:buClr>
                <a:schemeClr val="tx2"/>
              </a:buClr>
              <a:buFontTx/>
              <a:buNone/>
              <a:tabLst/>
              <a:defRPr lang="en-GB" sz="2400" b="0" i="0" kern="1200" dirty="0" smtClean="0">
                <a:solidFill>
                  <a:srgbClr val="283A51"/>
                </a:solidFill>
                <a:latin typeface="Helvetica Light" panose="020B0403020202020204" pitchFamily="34" charset="0"/>
                <a:ea typeface="+mn-ea"/>
                <a:cs typeface="+mn-cs"/>
              </a:defRPr>
            </a:lvl1pPr>
            <a:lvl2pPr marL="0" indent="0" algn="l" defTabSz="457200" rtl="0" eaLnBrk="1" latinLnBrk="0" hangingPunct="1">
              <a:lnSpc>
                <a:spcPct val="100000"/>
              </a:lnSpc>
              <a:spcBef>
                <a:spcPts val="400"/>
              </a:spcBef>
              <a:spcAft>
                <a:spcPts val="200"/>
              </a:spcAft>
              <a:buClrTx/>
              <a:buFontTx/>
              <a:buNone/>
              <a:tabLst/>
              <a:defRPr lang="en-GB" sz="2000" b="0" i="0" kern="1200" dirty="0" smtClean="0">
                <a:solidFill>
                  <a:schemeClr val="tx1"/>
                </a:solidFill>
                <a:latin typeface="Helvetica Light" panose="020B0403020202020204" pitchFamily="34" charset="0"/>
                <a:ea typeface="+mn-ea"/>
                <a:cs typeface="+mn-cs"/>
              </a:defRPr>
            </a:lvl2pPr>
            <a:lvl3pPr marL="180975" indent="-180975" algn="l" defTabSz="457200" rtl="0" eaLnBrk="1" latinLnBrk="0" hangingPunct="1">
              <a:lnSpc>
                <a:spcPct val="100000"/>
              </a:lnSpc>
              <a:spcBef>
                <a:spcPts val="400"/>
              </a:spcBef>
              <a:spcAft>
                <a:spcPts val="200"/>
              </a:spcAft>
              <a:buClr>
                <a:srgbClr val="54BF9E"/>
              </a:buClr>
              <a:buFont typeface="Arial" panose="020B0604020202020204" pitchFamily="34" charset="0"/>
              <a:buChar char="•"/>
              <a:defRPr lang="en-GB" sz="2000" b="0" i="0" kern="1200" dirty="0" smtClean="0">
                <a:solidFill>
                  <a:schemeClr val="tx1"/>
                </a:solidFill>
                <a:latin typeface="Helvetica Light" panose="020B0403020202020204" pitchFamily="34" charset="0"/>
                <a:ea typeface="+mn-ea"/>
                <a:cs typeface="+mn-cs"/>
              </a:defRPr>
            </a:lvl3pPr>
            <a:lvl4pPr marL="357188" indent="-176213" algn="l" defTabSz="457200" rtl="0" eaLnBrk="1" latinLnBrk="0" hangingPunct="1">
              <a:lnSpc>
                <a:spcPct val="100000"/>
              </a:lnSpc>
              <a:spcBef>
                <a:spcPts val="400"/>
              </a:spcBef>
              <a:spcAft>
                <a:spcPts val="200"/>
              </a:spcAft>
              <a:buFont typeface="Calibri" panose="020F0502020204030204" pitchFamily="34" charset="0"/>
              <a:buChar char="−"/>
              <a:defRPr lang="en-GB" sz="2000" b="0" i="0" kern="1200" dirty="0" smtClean="0">
                <a:solidFill>
                  <a:schemeClr val="tx1"/>
                </a:solidFill>
                <a:latin typeface="Helvetica Light" panose="020B0403020202020204" pitchFamily="34" charset="0"/>
                <a:ea typeface="+mn-ea"/>
                <a:cs typeface="+mn-cs"/>
              </a:defRPr>
            </a:lvl4pPr>
            <a:lvl5pPr marL="539750" indent="-182563" algn="l" defTabSz="457200" rtl="0" eaLnBrk="1" latinLnBrk="0" hangingPunct="1">
              <a:lnSpc>
                <a:spcPct val="100000"/>
              </a:lnSpc>
              <a:spcBef>
                <a:spcPts val="400"/>
              </a:spcBef>
              <a:spcAft>
                <a:spcPts val="200"/>
              </a:spcAft>
              <a:buClr>
                <a:schemeClr val="tx2"/>
              </a:buClr>
              <a:buFont typeface="Arial" panose="020B0604020202020204" pitchFamily="34" charset="0"/>
              <a:buChar char="»"/>
              <a:tabLst/>
              <a:defRPr lang="en-US" sz="2000" b="0" i="0" u="none" kern="1200" dirty="0">
                <a:solidFill>
                  <a:schemeClr val="tx1"/>
                </a:solidFill>
                <a:latin typeface="Helvetica Light" panose="020B0403020202020204" pitchFamily="34" charset="0"/>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lvl="1" rtl="0"/>
            <a:endParaRPr lang="en-GB" dirty="0">
              <a:solidFill>
                <a:schemeClr val="bg1"/>
              </a:solidFill>
            </a:endParaRPr>
          </a:p>
          <a:p>
            <a:pPr lvl="1" rtl="0"/>
            <a:r>
              <a:rPr lang="ti-ET" sz="2800" b="1">
                <a:solidFill>
                  <a:srgbClr val="ECCF3E"/>
                </a:solidFill>
              </a:rPr>
              <a:t>ንሓለዋ-ድሕነት ዝምልከት ተወሳኺ ደገፍ፡ መሳለጥያታትን ሓገዛትን ንምርካብ፡ ንመርበብ-ሓበሬታ RSH ከፊትኩም ርኣዩ፥ </a:t>
            </a:r>
            <a:r>
              <a:rPr lang="ti-ET" sz="2800" b="1">
                <a:solidFill>
                  <a:srgbClr val="ECCF3E"/>
                </a:solidFill>
                <a:hlinkClick r:id="rId2"/>
              </a:rPr>
              <a:t>safeguardingsupporthub.org </a:t>
            </a:r>
            <a:endParaRPr lang="en-GB" sz="2800" b="1" dirty="0">
              <a:solidFill>
                <a:srgbClr val="ECCF3E"/>
              </a:solidFill>
            </a:endParaRPr>
          </a:p>
        </p:txBody>
      </p:sp>
      <p:sp>
        <p:nvSpPr>
          <p:cNvPr id="4" name="Text Placeholder 16">
            <a:extLst>
              <a:ext uri="{FF2B5EF4-FFF2-40B4-BE49-F238E27FC236}">
                <a16:creationId xmlns:a16="http://schemas.microsoft.com/office/drawing/2014/main" id="{594A3A8D-F08F-6C4C-A3FE-929908A1A280}"/>
              </a:ext>
            </a:extLst>
          </p:cNvPr>
          <p:cNvSpPr txBox="1">
            <a:spLocks/>
          </p:cNvSpPr>
          <p:nvPr/>
        </p:nvSpPr>
        <p:spPr>
          <a:xfrm>
            <a:off x="765195" y="3714251"/>
            <a:ext cx="7742701" cy="1546861"/>
          </a:xfrm>
          <a:prstGeom prst="rect">
            <a:avLst/>
          </a:prstGeom>
        </p:spPr>
        <p:txBody>
          <a:bodyPr vert="horz" lIns="0" tIns="0" rIns="0" bIns="0" rtlCol="0">
            <a:noAutofit/>
          </a:bodyPr>
          <a:lstStyle>
            <a:lvl1pPr marL="0" indent="0" algn="l" defTabSz="457200" rtl="0" eaLnBrk="1" latinLnBrk="0" hangingPunct="1">
              <a:lnSpc>
                <a:spcPct val="100000"/>
              </a:lnSpc>
              <a:spcBef>
                <a:spcPts val="400"/>
              </a:spcBef>
              <a:spcAft>
                <a:spcPts val="200"/>
              </a:spcAft>
              <a:buClr>
                <a:schemeClr val="tx2"/>
              </a:buClr>
              <a:buFontTx/>
              <a:buNone/>
              <a:tabLst/>
              <a:defRPr lang="en-GB" sz="2400" b="0" i="0" kern="1200" dirty="0" smtClean="0">
                <a:solidFill>
                  <a:srgbClr val="283A51"/>
                </a:solidFill>
                <a:latin typeface="Helvetica Light" panose="020B0403020202020204" pitchFamily="34" charset="0"/>
                <a:ea typeface="+mn-ea"/>
                <a:cs typeface="+mn-cs"/>
              </a:defRPr>
            </a:lvl1pPr>
            <a:lvl2pPr marL="0" indent="0" algn="l" defTabSz="457200" rtl="0" eaLnBrk="1" latinLnBrk="0" hangingPunct="1">
              <a:lnSpc>
                <a:spcPct val="100000"/>
              </a:lnSpc>
              <a:spcBef>
                <a:spcPts val="400"/>
              </a:spcBef>
              <a:spcAft>
                <a:spcPts val="200"/>
              </a:spcAft>
              <a:buClrTx/>
              <a:buFontTx/>
              <a:buNone/>
              <a:tabLst/>
              <a:defRPr lang="en-GB" sz="2000" b="0" i="0" kern="1200" dirty="0" smtClean="0">
                <a:solidFill>
                  <a:schemeClr val="tx1"/>
                </a:solidFill>
                <a:latin typeface="Helvetica Light" panose="020B0403020202020204" pitchFamily="34" charset="0"/>
                <a:ea typeface="+mn-ea"/>
                <a:cs typeface="+mn-cs"/>
              </a:defRPr>
            </a:lvl2pPr>
            <a:lvl3pPr marL="180975" indent="-180975" algn="l" defTabSz="457200" rtl="0" eaLnBrk="1" latinLnBrk="0" hangingPunct="1">
              <a:lnSpc>
                <a:spcPct val="100000"/>
              </a:lnSpc>
              <a:spcBef>
                <a:spcPts val="400"/>
              </a:spcBef>
              <a:spcAft>
                <a:spcPts val="200"/>
              </a:spcAft>
              <a:buClr>
                <a:srgbClr val="54BF9E"/>
              </a:buClr>
              <a:buFont typeface="Arial" panose="020B0604020202020204" pitchFamily="34" charset="0"/>
              <a:buChar char="•"/>
              <a:defRPr lang="en-GB" sz="2000" b="0" i="0" kern="1200" dirty="0" smtClean="0">
                <a:solidFill>
                  <a:schemeClr val="tx1"/>
                </a:solidFill>
                <a:latin typeface="Helvetica Light" panose="020B0403020202020204" pitchFamily="34" charset="0"/>
                <a:ea typeface="+mn-ea"/>
                <a:cs typeface="+mn-cs"/>
              </a:defRPr>
            </a:lvl3pPr>
            <a:lvl4pPr marL="357188" indent="-176213" algn="l" defTabSz="457200" rtl="0" eaLnBrk="1" latinLnBrk="0" hangingPunct="1">
              <a:lnSpc>
                <a:spcPct val="100000"/>
              </a:lnSpc>
              <a:spcBef>
                <a:spcPts val="400"/>
              </a:spcBef>
              <a:spcAft>
                <a:spcPts val="200"/>
              </a:spcAft>
              <a:buFont typeface="Calibri" panose="020F0502020204030204" pitchFamily="34" charset="0"/>
              <a:buChar char="−"/>
              <a:defRPr lang="en-GB" sz="2000" b="0" i="0" kern="1200" dirty="0" smtClean="0">
                <a:solidFill>
                  <a:schemeClr val="tx1"/>
                </a:solidFill>
                <a:latin typeface="Helvetica Light" panose="020B0403020202020204" pitchFamily="34" charset="0"/>
                <a:ea typeface="+mn-ea"/>
                <a:cs typeface="+mn-cs"/>
              </a:defRPr>
            </a:lvl4pPr>
            <a:lvl5pPr marL="539750" indent="-182563" algn="l" defTabSz="457200" rtl="0" eaLnBrk="1" latinLnBrk="0" hangingPunct="1">
              <a:lnSpc>
                <a:spcPct val="100000"/>
              </a:lnSpc>
              <a:spcBef>
                <a:spcPts val="400"/>
              </a:spcBef>
              <a:spcAft>
                <a:spcPts val="200"/>
              </a:spcAft>
              <a:buClr>
                <a:schemeClr val="tx2"/>
              </a:buClr>
              <a:buFont typeface="Arial" panose="020B0604020202020204" pitchFamily="34" charset="0"/>
              <a:buChar char="»"/>
              <a:tabLst/>
              <a:defRPr lang="en-US" sz="2000" b="0" i="0" u="none" kern="1200" dirty="0">
                <a:solidFill>
                  <a:schemeClr val="tx1"/>
                </a:solidFill>
                <a:latin typeface="Helvetica Light" panose="020B0403020202020204" pitchFamily="34" charset="0"/>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rtl="0"/>
            <a:r>
              <a:rPr lang="ti-ET" sz="1600" i="1">
                <a:solidFill>
                  <a:srgbClr val="F4F3F2"/>
                </a:solidFill>
                <a:effectLst/>
                <a:latin typeface="Calibri" panose="020F0502020204030204" pitchFamily="34" charset="0"/>
                <a:ea typeface="Calibri" panose="020F0502020204030204" pitchFamily="34" charset="0"/>
              </a:rPr>
              <a:t>እዚ ሰነድ'ዚ፡ ውጽኢት ናይቲ ካብ መንግስቲ ዩናይትድ ኪንግዶም ብዩኬ ኤይድ (UK aid) እተመወለ ፕሮግራም ማእከል ጸጋታትን ደገፍን ሓለዋ-ድሕነት (Safeguarding Resource and Support Hub) እዩ። እንተኾነ ግን፡ ኣብኡ ተገሊጹ ዘሎ ርእይቶታትን ሰፊሩ ዘሎ ሓበሬታን፡ ናይ መንግስቲ ዩናይትድ ኪንግዶም ወይ ብእኡ ዝጸደቐ ክኸውን ናይ ግድን ኣይኮነን፣ ሓላፍነት ናይ ከምዚ ዝበለ ርእይቶታት ወይ ሓበሬታ ወይ ኣብ ልዕሊኡ ዝግበር እምነት ክስከም ኣይክእልን እዩ።</a:t>
            </a:r>
            <a:endParaRPr lang="en-GB" sz="1600" dirty="0">
              <a:solidFill>
                <a:srgbClr val="F4F3F2"/>
              </a:solidFill>
              <a:effectLst/>
              <a:latin typeface="Calibri" panose="020F0502020204030204" pitchFamily="34" charset="0"/>
              <a:ea typeface="Calibri" panose="020F0502020204030204" pitchFamily="34" charset="0"/>
            </a:endParaRPr>
          </a:p>
          <a:p>
            <a:pPr rtl="0"/>
            <a:r>
              <a:rPr lang="ti-ET" sz="1600" i="1">
                <a:solidFill>
                  <a:srgbClr val="F4F3F2"/>
                </a:solidFill>
                <a:effectLst/>
                <a:latin typeface="Calibri" panose="020F0502020204030204" pitchFamily="34" charset="0"/>
                <a:ea typeface="Calibri" panose="020F0502020204030204" pitchFamily="34" charset="0"/>
              </a:rPr>
              <a:t>እዚ ሕታም'ዚ፡ ነዚ ኣገዳሲ ኣርእስቲ ዝምልከት ሓፈሻዊ መምርሒ ንኽኸውን ተባሂሉ፡ ምስ ኣባላትን ዝሰፍሐ ማሕበረ-ኮም ምሁራንን ክኢላታትን ብምትሕብባር በዚ ፕሮግራም እተዳለወ እዩ። ንዝኾነ ተወሳኺ ሓበሬታ ወይ ሕቶ፡ ብ</a:t>
            </a:r>
            <a:r>
              <a:rPr lang="ti-ET" sz="1600" i="1" u="sng">
                <a:solidFill>
                  <a:srgbClr val="F4F3F2"/>
                </a:solidFill>
                <a:effectLst/>
                <a:latin typeface="Calibri" panose="020F0502020204030204" pitchFamily="34" charset="0"/>
                <a:ea typeface="Calibri" panose="020F0502020204030204" pitchFamily="34" charset="0"/>
                <a:hlinkClick r:id="rId3">
                  <a:extLst>
                    <a:ext uri="{A12FA001-AC4F-418D-AE19-62706E023703}">
                      <ahyp:hlinkClr xmlns:ahyp="http://schemas.microsoft.com/office/drawing/2018/hyperlinkcolor" val="tx"/>
                    </a:ext>
                  </a:extLst>
                </a:hlinkClick>
              </a:rPr>
              <a:t>veronica@rshub.org.uk</a:t>
            </a:r>
            <a:r>
              <a:rPr lang="ti-ET" sz="1600" i="1">
                <a:solidFill>
                  <a:srgbClr val="F4F3F2"/>
                </a:solidFill>
                <a:effectLst/>
                <a:latin typeface="Calibri" panose="020F0502020204030204" pitchFamily="34" charset="0"/>
                <a:ea typeface="Calibri" panose="020F0502020204030204" pitchFamily="34" charset="0"/>
              </a:rPr>
              <a:t> ተወከሱ።</a:t>
            </a:r>
            <a:endParaRPr lang="en-GB" sz="1600" dirty="0">
              <a:solidFill>
                <a:srgbClr val="F4F3F2"/>
              </a:solidFill>
            </a:endParaRPr>
          </a:p>
        </p:txBody>
      </p:sp>
    </p:spTree>
    <p:extLst>
      <p:ext uri="{BB962C8B-B14F-4D97-AF65-F5344CB8AC3E}">
        <p14:creationId xmlns:p14="http://schemas.microsoft.com/office/powerpoint/2010/main" val="114161429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p:cNvSpPr>
            <a:spLocks noGrp="1"/>
          </p:cNvSpPr>
          <p:nvPr>
            <p:ph sz="quarter" idx="13"/>
          </p:nvPr>
        </p:nvSpPr>
        <p:spPr>
          <a:xfrm>
            <a:off x="712111" y="1910786"/>
            <a:ext cx="3770142" cy="3429840"/>
          </a:xfrm>
        </p:spPr>
        <p:txBody>
          <a:bodyPr rtlCol="0"/>
          <a:lstStyle/>
          <a:p>
            <a:pPr rtl="0"/>
            <a:r>
              <a:rPr lang="ti-ET" b="1" dirty="0">
                <a:solidFill>
                  <a:srgbClr val="283A51"/>
                </a:solidFill>
              </a:rPr>
              <a:t>ሓለዋ-ድሕ</a:t>
            </a:r>
            <a:r>
              <a:rPr lang="en-US" b="1" dirty="0">
                <a:solidFill>
                  <a:srgbClr val="283A51"/>
                </a:solidFill>
              </a:rPr>
              <a:t>ን</a:t>
            </a:r>
            <a:r>
              <a:rPr lang="ti-ET" b="1" dirty="0">
                <a:solidFill>
                  <a:srgbClr val="283A51"/>
                </a:solidFill>
              </a:rPr>
              <a:t>ነት፡ ንዘይሕጋዊ ኣጠቓቕማ ስልጣን ዘተኩር እዩ</a:t>
            </a:r>
          </a:p>
        </p:txBody>
      </p:sp>
      <p:sp>
        <p:nvSpPr>
          <p:cNvPr id="13" name="Content Placeholder 12"/>
          <p:cNvSpPr>
            <a:spLocks noGrp="1"/>
          </p:cNvSpPr>
          <p:nvPr>
            <p:ph type="body" sz="quarter" idx="15"/>
          </p:nvPr>
        </p:nvSpPr>
        <p:spPr>
          <a:xfrm>
            <a:off x="4810539" y="1339706"/>
            <a:ext cx="3939565" cy="4572000"/>
          </a:xfrm>
        </p:spPr>
        <p:txBody>
          <a:bodyPr rtlCol="0">
            <a:normAutofit fontScale="85000" lnSpcReduction="20000"/>
          </a:bodyPr>
          <a:lstStyle/>
          <a:p>
            <a:r>
              <a:rPr lang="en-US" dirty="0" err="1"/>
              <a:t>ኣብ</a:t>
            </a:r>
            <a:r>
              <a:rPr lang="en-US" dirty="0"/>
              <a:t> </a:t>
            </a:r>
            <a:r>
              <a:rPr lang="en-US" dirty="0" err="1"/>
              <a:t>ሓደ</a:t>
            </a:r>
            <a:r>
              <a:rPr lang="en-US" dirty="0"/>
              <a:t> </a:t>
            </a:r>
            <a:r>
              <a:rPr lang="en-US" dirty="0" err="1"/>
              <a:t>ትካል</a:t>
            </a:r>
            <a:r>
              <a:rPr lang="en-US" dirty="0"/>
              <a:t> </a:t>
            </a:r>
            <a:r>
              <a:rPr lang="en-US" dirty="0" err="1"/>
              <a:t>ዝሰርሑ</a:t>
            </a:r>
            <a:r>
              <a:rPr lang="en-US" dirty="0"/>
              <a:t> </a:t>
            </a:r>
            <a:r>
              <a:rPr lang="en-US" dirty="0" err="1"/>
              <a:t>ሓደ-ሓደ</a:t>
            </a:r>
            <a:r>
              <a:rPr lang="en-US" dirty="0"/>
              <a:t> </a:t>
            </a:r>
            <a:r>
              <a:rPr lang="en-US" dirty="0" err="1"/>
              <a:t>ሰባት</a:t>
            </a:r>
            <a:r>
              <a:rPr lang="en-US" dirty="0"/>
              <a:t>፡ </a:t>
            </a:r>
            <a:r>
              <a:rPr lang="en-US" dirty="0" err="1"/>
              <a:t>ብመሰረት</a:t>
            </a:r>
            <a:r>
              <a:rPr lang="en-US" dirty="0"/>
              <a:t> </a:t>
            </a:r>
            <a:r>
              <a:rPr lang="en-US" dirty="0" err="1"/>
              <a:t>ዘለዎም</a:t>
            </a:r>
            <a:r>
              <a:rPr lang="en-US" dirty="0"/>
              <a:t> </a:t>
            </a:r>
            <a:r>
              <a:rPr lang="en-US" dirty="0" err="1"/>
              <a:t>ፆታ</a:t>
            </a:r>
            <a:r>
              <a:rPr lang="en-US" dirty="0"/>
              <a:t>፣ </a:t>
            </a:r>
            <a:r>
              <a:rPr lang="en-US" dirty="0" err="1"/>
              <a:t>ዓሌት</a:t>
            </a:r>
            <a:r>
              <a:rPr lang="en-US" dirty="0"/>
              <a:t>፣ </a:t>
            </a:r>
            <a:r>
              <a:rPr lang="en-US" dirty="0" err="1"/>
              <a:t>ኣብ</a:t>
            </a:r>
            <a:r>
              <a:rPr lang="en-US" dirty="0"/>
              <a:t> </a:t>
            </a:r>
            <a:r>
              <a:rPr lang="en-US" dirty="0" err="1"/>
              <a:t>ትካሎም</a:t>
            </a:r>
            <a:r>
              <a:rPr lang="en-US" dirty="0"/>
              <a:t> </a:t>
            </a:r>
            <a:r>
              <a:rPr lang="en-US" dirty="0" err="1"/>
              <a:t>ዘለዎም</a:t>
            </a:r>
            <a:r>
              <a:rPr lang="en-US" dirty="0"/>
              <a:t> </a:t>
            </a:r>
            <a:r>
              <a:rPr lang="en-US" dirty="0" err="1"/>
              <a:t>ሓላፍነት</a:t>
            </a:r>
            <a:r>
              <a:rPr lang="en-US" dirty="0"/>
              <a:t>፣ </a:t>
            </a:r>
            <a:r>
              <a:rPr lang="en-US" dirty="0" err="1"/>
              <a:t>ታካል</a:t>
            </a:r>
            <a:r>
              <a:rPr lang="en-US" dirty="0"/>
              <a:t> </a:t>
            </a:r>
            <a:r>
              <a:rPr lang="en-US" dirty="0" err="1"/>
              <a:t>ጉድኣት</a:t>
            </a:r>
            <a:r>
              <a:rPr lang="en-US" dirty="0"/>
              <a:t>፣ </a:t>
            </a:r>
            <a:r>
              <a:rPr lang="en-US" dirty="0" err="1"/>
              <a:t>ፆታውነት</a:t>
            </a:r>
            <a:r>
              <a:rPr lang="en-US" dirty="0"/>
              <a:t>፣ </a:t>
            </a:r>
            <a:r>
              <a:rPr lang="en-US" dirty="0" err="1"/>
              <a:t>ዜግነት</a:t>
            </a:r>
            <a:r>
              <a:rPr lang="en-US" dirty="0"/>
              <a:t>፣ </a:t>
            </a:r>
            <a:r>
              <a:rPr lang="en-US" dirty="0" err="1"/>
              <a:t>ኩነታት</a:t>
            </a:r>
            <a:r>
              <a:rPr lang="en-US" dirty="0"/>
              <a:t> </a:t>
            </a:r>
            <a:r>
              <a:rPr lang="en-US" dirty="0" err="1"/>
              <a:t>ስራሕ</a:t>
            </a:r>
            <a:r>
              <a:rPr lang="en-US" dirty="0"/>
              <a:t> </a:t>
            </a:r>
            <a:r>
              <a:rPr lang="en-US" dirty="0" err="1"/>
              <a:t>ወይ</a:t>
            </a:r>
            <a:r>
              <a:rPr lang="en-US" dirty="0"/>
              <a:t> </a:t>
            </a:r>
            <a:r>
              <a:rPr lang="en-US" dirty="0" err="1"/>
              <a:t>ትምህርቲን</a:t>
            </a:r>
            <a:r>
              <a:rPr lang="en-US" dirty="0"/>
              <a:t> </a:t>
            </a:r>
            <a:r>
              <a:rPr lang="en-US" dirty="0" err="1"/>
              <a:t>ስልጣንን</a:t>
            </a:r>
            <a:r>
              <a:rPr lang="en-US" dirty="0"/>
              <a:t> </a:t>
            </a:r>
            <a:r>
              <a:rPr lang="en-US" dirty="0" err="1"/>
              <a:t>ይህልዎም</a:t>
            </a:r>
            <a:r>
              <a:rPr lang="en-US" dirty="0"/>
              <a:t> </a:t>
            </a:r>
            <a:r>
              <a:rPr lang="en-US" dirty="0" err="1"/>
              <a:t>እዩ</a:t>
            </a:r>
            <a:r>
              <a:rPr lang="en-US" dirty="0"/>
              <a:t>። </a:t>
            </a:r>
            <a:r>
              <a:rPr lang="en-US" dirty="0" err="1"/>
              <a:t>እቶም</a:t>
            </a:r>
            <a:r>
              <a:rPr lang="en-US" dirty="0"/>
              <a:t> </a:t>
            </a:r>
            <a:r>
              <a:rPr lang="en-US" dirty="0" err="1"/>
              <a:t>ትሑት</a:t>
            </a:r>
            <a:r>
              <a:rPr lang="en-US" dirty="0"/>
              <a:t> </a:t>
            </a:r>
            <a:r>
              <a:rPr lang="en-US" dirty="0" err="1"/>
              <a:t>ስልጣን</a:t>
            </a:r>
            <a:r>
              <a:rPr lang="en-US" dirty="0"/>
              <a:t> </a:t>
            </a:r>
            <a:r>
              <a:rPr lang="en-US" dirty="0" err="1"/>
              <a:t>ዘለዎም</a:t>
            </a:r>
            <a:r>
              <a:rPr lang="en-US" dirty="0"/>
              <a:t> </a:t>
            </a:r>
            <a:r>
              <a:rPr lang="en-US" dirty="0" err="1"/>
              <a:t>ሰባት</a:t>
            </a:r>
            <a:r>
              <a:rPr lang="en-US" dirty="0"/>
              <a:t>፡ </a:t>
            </a:r>
            <a:r>
              <a:rPr lang="en-US" dirty="0" err="1"/>
              <a:t>ዝለዓለ</a:t>
            </a:r>
            <a:r>
              <a:rPr lang="en-US" dirty="0"/>
              <a:t> </a:t>
            </a:r>
            <a:r>
              <a:rPr lang="en-US" dirty="0" err="1"/>
              <a:t>ሓደጋ</a:t>
            </a:r>
            <a:r>
              <a:rPr lang="en-US" dirty="0"/>
              <a:t> </a:t>
            </a:r>
            <a:r>
              <a:rPr lang="en-US" dirty="0" err="1"/>
              <a:t>ብዝበዛን</a:t>
            </a:r>
            <a:r>
              <a:rPr lang="en-US" dirty="0"/>
              <a:t> </a:t>
            </a:r>
            <a:r>
              <a:rPr lang="en-US" dirty="0" err="1"/>
              <a:t>ዓመፅን</a:t>
            </a:r>
            <a:r>
              <a:rPr lang="en-US" dirty="0"/>
              <a:t> </a:t>
            </a:r>
            <a:r>
              <a:rPr lang="en-US" dirty="0" err="1"/>
              <a:t>ክበፅሖም</a:t>
            </a:r>
            <a:r>
              <a:rPr lang="en-US" dirty="0"/>
              <a:t> </a:t>
            </a:r>
            <a:r>
              <a:rPr lang="en-US" dirty="0" err="1"/>
              <a:t>ይኽእል</a:t>
            </a:r>
            <a:r>
              <a:rPr lang="en-US" dirty="0"/>
              <a:t> </a:t>
            </a:r>
            <a:r>
              <a:rPr lang="en-US" dirty="0" err="1"/>
              <a:t>እዩ</a:t>
            </a:r>
            <a:r>
              <a:rPr lang="en-US" dirty="0"/>
              <a:t>።</a:t>
            </a:r>
          </a:p>
          <a:p>
            <a:pPr rtl="0"/>
            <a:endParaRPr lang="en-GB" dirty="0">
              <a:solidFill>
                <a:srgbClr val="283A51"/>
              </a:solidFill>
            </a:endParaRPr>
          </a:p>
          <a:p>
            <a:r>
              <a:rPr lang="en-US" dirty="0" err="1"/>
              <a:t>ፆታዊ</a:t>
            </a:r>
            <a:r>
              <a:rPr lang="en-US" dirty="0"/>
              <a:t> </a:t>
            </a:r>
            <a:r>
              <a:rPr lang="en-US" dirty="0" err="1"/>
              <a:t>ብዝበዛ</a:t>
            </a:r>
            <a:r>
              <a:rPr lang="en-US" dirty="0"/>
              <a:t>፣ </a:t>
            </a:r>
            <a:r>
              <a:rPr lang="en-US" dirty="0" err="1"/>
              <a:t>ዓመፅን</a:t>
            </a:r>
            <a:r>
              <a:rPr lang="en-US" dirty="0"/>
              <a:t> </a:t>
            </a:r>
            <a:r>
              <a:rPr lang="en-US" dirty="0" err="1"/>
              <a:t>ፆታዊ</a:t>
            </a:r>
            <a:r>
              <a:rPr lang="en-US" dirty="0"/>
              <a:t> </a:t>
            </a:r>
            <a:r>
              <a:rPr lang="en-US" dirty="0" err="1"/>
              <a:t>መጥቃዕትን</a:t>
            </a:r>
            <a:r>
              <a:rPr lang="en-US" dirty="0"/>
              <a:t> (SEAH)፡ </a:t>
            </a:r>
            <a:r>
              <a:rPr lang="en-US" dirty="0" err="1"/>
              <a:t>ኣብ</a:t>
            </a:r>
            <a:r>
              <a:rPr lang="en-US" dirty="0"/>
              <a:t> </a:t>
            </a:r>
            <a:r>
              <a:rPr lang="en-US" dirty="0" err="1"/>
              <a:t>ውሽጢ</a:t>
            </a:r>
            <a:r>
              <a:rPr lang="en-US" dirty="0"/>
              <a:t> </a:t>
            </a:r>
            <a:r>
              <a:rPr lang="en-US" dirty="0" err="1"/>
              <a:t>ትካላት</a:t>
            </a:r>
            <a:r>
              <a:rPr lang="en-US" dirty="0"/>
              <a:t> </a:t>
            </a:r>
            <a:r>
              <a:rPr lang="en-US" dirty="0" err="1"/>
              <a:t>ዝሰርሑ</a:t>
            </a:r>
            <a:r>
              <a:rPr lang="en-US" dirty="0"/>
              <a:t> </a:t>
            </a:r>
            <a:r>
              <a:rPr lang="en-US" dirty="0" err="1"/>
              <a:t>ሰባት</a:t>
            </a:r>
            <a:r>
              <a:rPr lang="en-US" dirty="0"/>
              <a:t> </a:t>
            </a:r>
            <a:r>
              <a:rPr lang="en-US" dirty="0" err="1"/>
              <a:t>ብዝኾነ</a:t>
            </a:r>
            <a:r>
              <a:rPr lang="en-US" dirty="0"/>
              <a:t> </a:t>
            </a:r>
            <a:r>
              <a:rPr lang="en-US" dirty="0" err="1"/>
              <a:t>ኣገባብ</a:t>
            </a:r>
            <a:r>
              <a:rPr lang="en-US" dirty="0"/>
              <a:t> </a:t>
            </a:r>
            <a:r>
              <a:rPr lang="en-US" dirty="0" err="1"/>
              <a:t>ንስልጣኖም</a:t>
            </a:r>
            <a:r>
              <a:rPr lang="en-US" dirty="0"/>
              <a:t> </a:t>
            </a:r>
            <a:r>
              <a:rPr lang="en-US" dirty="0" err="1"/>
              <a:t>ተጠቒሞም</a:t>
            </a:r>
            <a:r>
              <a:rPr lang="en-US" dirty="0"/>
              <a:t> </a:t>
            </a:r>
            <a:r>
              <a:rPr lang="en-US" dirty="0" err="1"/>
              <a:t>ልዕሊ</a:t>
            </a:r>
            <a:r>
              <a:rPr lang="en-US" dirty="0"/>
              <a:t> </a:t>
            </a:r>
            <a:r>
              <a:rPr lang="en-US" dirty="0" err="1"/>
              <a:t>ትሑት</a:t>
            </a:r>
            <a:r>
              <a:rPr lang="en-US" dirty="0"/>
              <a:t> </a:t>
            </a:r>
            <a:r>
              <a:rPr lang="en-US" dirty="0" err="1"/>
              <a:t>ስልጣን</a:t>
            </a:r>
            <a:r>
              <a:rPr lang="en-US" dirty="0"/>
              <a:t> </a:t>
            </a:r>
            <a:r>
              <a:rPr lang="en-US" dirty="0" err="1"/>
              <a:t>ዘለዎም</a:t>
            </a:r>
            <a:r>
              <a:rPr lang="en-US" dirty="0"/>
              <a:t> </a:t>
            </a:r>
            <a:r>
              <a:rPr lang="en-US" dirty="0" err="1"/>
              <a:t>ሰባት</a:t>
            </a:r>
            <a:r>
              <a:rPr lang="en-US" dirty="0"/>
              <a:t> </a:t>
            </a:r>
            <a:r>
              <a:rPr lang="en-US" dirty="0" err="1"/>
              <a:t>ጉድኣት</a:t>
            </a:r>
            <a:r>
              <a:rPr lang="en-US" dirty="0"/>
              <a:t> </a:t>
            </a:r>
            <a:r>
              <a:rPr lang="en-US" dirty="0" err="1"/>
              <a:t>ዘብፅሑ</a:t>
            </a:r>
            <a:r>
              <a:rPr lang="en-US" dirty="0"/>
              <a:t> </a:t>
            </a:r>
            <a:r>
              <a:rPr lang="en-US" dirty="0" err="1"/>
              <a:t>ዘካትት</a:t>
            </a:r>
            <a:r>
              <a:rPr lang="en-US" dirty="0"/>
              <a:t> </a:t>
            </a:r>
            <a:r>
              <a:rPr lang="en-US" dirty="0" err="1"/>
              <a:t>እዩ</a:t>
            </a:r>
            <a:r>
              <a:rPr lang="en-US" dirty="0"/>
              <a:t>፣ </a:t>
            </a:r>
            <a:r>
              <a:rPr lang="en-US" dirty="0" err="1"/>
              <a:t>እዚ</a:t>
            </a:r>
            <a:r>
              <a:rPr lang="en-US" dirty="0"/>
              <a:t> </a:t>
            </a:r>
            <a:r>
              <a:rPr lang="en-US" dirty="0" err="1"/>
              <a:t>ድማ</a:t>
            </a:r>
            <a:r>
              <a:rPr lang="en-US" dirty="0"/>
              <a:t> </a:t>
            </a:r>
            <a:r>
              <a:rPr lang="en-US" dirty="0" err="1"/>
              <a:t>ኣብታ</a:t>
            </a:r>
            <a:r>
              <a:rPr lang="en-US" dirty="0"/>
              <a:t> </a:t>
            </a:r>
            <a:r>
              <a:rPr lang="en-US" dirty="0" err="1"/>
              <a:t>ትካል</a:t>
            </a:r>
            <a:r>
              <a:rPr lang="en-US" dirty="0"/>
              <a:t>፡ </a:t>
            </a:r>
            <a:r>
              <a:rPr lang="en-US" dirty="0" err="1"/>
              <a:t>ኣብ</a:t>
            </a:r>
            <a:r>
              <a:rPr lang="en-US" dirty="0"/>
              <a:t> </a:t>
            </a:r>
            <a:r>
              <a:rPr lang="en-US" dirty="0" err="1"/>
              <a:t>መሻርኽቲ</a:t>
            </a:r>
            <a:r>
              <a:rPr lang="en-US" dirty="0"/>
              <a:t> </a:t>
            </a:r>
            <a:r>
              <a:rPr lang="en-US" dirty="0" err="1"/>
              <a:t>ትካላት</a:t>
            </a:r>
            <a:r>
              <a:rPr lang="en-US" dirty="0"/>
              <a:t> </a:t>
            </a:r>
            <a:r>
              <a:rPr lang="en-US" dirty="0" err="1"/>
              <a:t>ወይ</a:t>
            </a:r>
            <a:r>
              <a:rPr lang="en-US" dirty="0"/>
              <a:t> </a:t>
            </a:r>
            <a:r>
              <a:rPr lang="en-US" dirty="0" err="1"/>
              <a:t>እታ</a:t>
            </a:r>
            <a:r>
              <a:rPr lang="en-US" dirty="0"/>
              <a:t> </a:t>
            </a:r>
            <a:r>
              <a:rPr lang="en-US" dirty="0" err="1"/>
              <a:t>ትካል</a:t>
            </a:r>
            <a:r>
              <a:rPr lang="en-US" dirty="0"/>
              <a:t> </a:t>
            </a:r>
            <a:r>
              <a:rPr lang="en-US" dirty="0" err="1"/>
              <a:t>ኣብ</a:t>
            </a:r>
            <a:r>
              <a:rPr lang="en-US" dirty="0"/>
              <a:t> </a:t>
            </a:r>
            <a:r>
              <a:rPr lang="en-US" dirty="0" err="1"/>
              <a:t>እትነጥፈሉ</a:t>
            </a:r>
            <a:r>
              <a:rPr lang="en-US" dirty="0"/>
              <a:t> </a:t>
            </a:r>
            <a:r>
              <a:rPr lang="en-US" dirty="0" err="1"/>
              <a:t>ማሕበረሰብ</a:t>
            </a:r>
            <a:r>
              <a:rPr lang="en-US" dirty="0"/>
              <a:t> </a:t>
            </a:r>
            <a:r>
              <a:rPr lang="en-US" dirty="0" err="1"/>
              <a:t>ክጋጥም</a:t>
            </a:r>
            <a:r>
              <a:rPr lang="en-US" dirty="0"/>
              <a:t> </a:t>
            </a:r>
            <a:r>
              <a:rPr lang="en-US" dirty="0" err="1"/>
              <a:t>ይኽእል</a:t>
            </a:r>
            <a:r>
              <a:rPr lang="en-US" dirty="0"/>
              <a:t> </a:t>
            </a:r>
            <a:r>
              <a:rPr lang="en-US" dirty="0" err="1"/>
              <a:t>እዩ</a:t>
            </a:r>
            <a:r>
              <a:rPr lang="en-US" dirty="0"/>
              <a:t>። </a:t>
            </a:r>
            <a:r>
              <a:rPr lang="en-US" dirty="0" err="1"/>
              <a:t>እቶም</a:t>
            </a:r>
            <a:r>
              <a:rPr lang="en-US" dirty="0"/>
              <a:t> </a:t>
            </a:r>
            <a:r>
              <a:rPr lang="en-US" dirty="0" err="1"/>
              <a:t>ስልጣን</a:t>
            </a:r>
            <a:r>
              <a:rPr lang="en-US" dirty="0"/>
              <a:t> </a:t>
            </a:r>
            <a:r>
              <a:rPr lang="en-US" dirty="0" err="1"/>
              <a:t>ዘለዎም</a:t>
            </a:r>
            <a:r>
              <a:rPr lang="en-US" dirty="0"/>
              <a:t> </a:t>
            </a:r>
            <a:r>
              <a:rPr lang="en-US" dirty="0" err="1"/>
              <a:t>ሰባት</a:t>
            </a:r>
            <a:r>
              <a:rPr lang="en-US" dirty="0"/>
              <a:t>፡ </a:t>
            </a:r>
            <a:r>
              <a:rPr lang="en-US" dirty="0" err="1"/>
              <a:t>ኣካላውን</a:t>
            </a:r>
            <a:r>
              <a:rPr lang="en-US" dirty="0"/>
              <a:t> </a:t>
            </a:r>
            <a:r>
              <a:rPr lang="en-US" dirty="0" err="1"/>
              <a:t>ስነ-ልቦናውን</a:t>
            </a:r>
            <a:r>
              <a:rPr lang="en-US" dirty="0"/>
              <a:t> </a:t>
            </a:r>
            <a:r>
              <a:rPr lang="en-US" dirty="0" err="1"/>
              <a:t>ዓመፅ</a:t>
            </a:r>
            <a:r>
              <a:rPr lang="en-US" dirty="0"/>
              <a:t> </a:t>
            </a:r>
            <a:r>
              <a:rPr lang="en-US" dirty="0" err="1"/>
              <a:t>ክፍፅሙ</a:t>
            </a:r>
            <a:r>
              <a:rPr lang="en-US" dirty="0"/>
              <a:t> </a:t>
            </a:r>
            <a:r>
              <a:rPr lang="en-US" dirty="0" err="1"/>
              <a:t>ይኽእሉ</a:t>
            </a:r>
            <a:r>
              <a:rPr lang="en-US" dirty="0"/>
              <a:t> </a:t>
            </a:r>
            <a:r>
              <a:rPr lang="en-US" dirty="0" err="1"/>
              <a:t>እዮም</a:t>
            </a:r>
            <a:r>
              <a:rPr lang="en-US" dirty="0"/>
              <a:t>። </a:t>
            </a:r>
            <a:r>
              <a:rPr lang="en-US" dirty="0" err="1"/>
              <a:t>ነዚ</a:t>
            </a:r>
            <a:r>
              <a:rPr lang="en-US" dirty="0"/>
              <a:t> </a:t>
            </a:r>
            <a:r>
              <a:rPr lang="en-US" dirty="0" err="1"/>
              <a:t>ኻልእ</a:t>
            </a:r>
            <a:r>
              <a:rPr lang="en-US" dirty="0"/>
              <a:t> </a:t>
            </a:r>
            <a:r>
              <a:rPr lang="en-US" dirty="0" err="1"/>
              <a:t>ዓይነታት</a:t>
            </a:r>
            <a:r>
              <a:rPr lang="en-US" dirty="0"/>
              <a:t> </a:t>
            </a:r>
            <a:r>
              <a:rPr lang="en-US" dirty="0" err="1"/>
              <a:t>ዓመፅ</a:t>
            </a:r>
            <a:r>
              <a:rPr lang="en-US" dirty="0"/>
              <a:t> </a:t>
            </a:r>
            <a:r>
              <a:rPr lang="en-US" dirty="0" err="1"/>
              <a:t>ድማ</a:t>
            </a:r>
            <a:r>
              <a:rPr lang="en-US" dirty="0"/>
              <a:t> </a:t>
            </a:r>
            <a:r>
              <a:rPr lang="en-US" dirty="0" err="1"/>
              <a:t>ከም</a:t>
            </a:r>
            <a:r>
              <a:rPr lang="en-US" dirty="0"/>
              <a:t> </a:t>
            </a:r>
            <a:r>
              <a:rPr lang="en-US" dirty="0" err="1"/>
              <a:t>ዓመፃት</a:t>
            </a:r>
            <a:r>
              <a:rPr lang="en-US" dirty="0"/>
              <a:t> </a:t>
            </a:r>
            <a:r>
              <a:rPr lang="en-US" dirty="0" err="1"/>
              <a:t>ሓለዋድሕነት</a:t>
            </a:r>
            <a:r>
              <a:rPr lang="en-US" dirty="0"/>
              <a:t> </a:t>
            </a:r>
            <a:r>
              <a:rPr lang="en-US" dirty="0" err="1"/>
              <a:t>ንወስዶ</a:t>
            </a:r>
            <a:r>
              <a:rPr lang="en-US" dirty="0"/>
              <a:t>።</a:t>
            </a:r>
          </a:p>
          <a:p>
            <a:pPr rtl="0"/>
            <a:endParaRPr lang="en-GB" dirty="0">
              <a:solidFill>
                <a:srgbClr val="283A51"/>
              </a:solidFill>
            </a:endParaRPr>
          </a:p>
          <a:p>
            <a:r>
              <a:rPr lang="en-US" dirty="0" err="1"/>
              <a:t>ፆታዊ</a:t>
            </a:r>
            <a:r>
              <a:rPr lang="en-US" dirty="0"/>
              <a:t> </a:t>
            </a:r>
            <a:r>
              <a:rPr lang="en-US" dirty="0" err="1"/>
              <a:t>ብዝበዛ</a:t>
            </a:r>
            <a:r>
              <a:rPr lang="en-US" dirty="0"/>
              <a:t>፣ </a:t>
            </a:r>
            <a:r>
              <a:rPr lang="en-US" dirty="0" err="1"/>
              <a:t>ዓመፅን</a:t>
            </a:r>
            <a:r>
              <a:rPr lang="en-US" dirty="0"/>
              <a:t> </a:t>
            </a:r>
            <a:r>
              <a:rPr lang="en-US" dirty="0" err="1"/>
              <a:t>ፆታዊ</a:t>
            </a:r>
            <a:r>
              <a:rPr lang="en-US" dirty="0"/>
              <a:t> </a:t>
            </a:r>
            <a:r>
              <a:rPr lang="en-US" dirty="0" err="1"/>
              <a:t>መጥቃዕትን</a:t>
            </a:r>
            <a:r>
              <a:rPr lang="en-US" dirty="0"/>
              <a:t> (SEAH) ፡ </a:t>
            </a:r>
            <a:r>
              <a:rPr lang="en-US" dirty="0" err="1"/>
              <a:t>ብፍላይ</a:t>
            </a:r>
            <a:r>
              <a:rPr lang="en-US" dirty="0"/>
              <a:t> </a:t>
            </a:r>
            <a:r>
              <a:rPr lang="en-US" dirty="0" err="1"/>
              <a:t>ንኣንስትን</a:t>
            </a:r>
            <a:r>
              <a:rPr lang="en-US" dirty="0"/>
              <a:t> </a:t>
            </a:r>
            <a:r>
              <a:rPr lang="en-US" dirty="0" err="1"/>
              <a:t>ኣዋልድን</a:t>
            </a:r>
            <a:r>
              <a:rPr lang="en-US" dirty="0"/>
              <a:t> </a:t>
            </a:r>
            <a:r>
              <a:rPr lang="en-US" dirty="0" err="1"/>
              <a:t>ዝፀሉ</a:t>
            </a:r>
            <a:r>
              <a:rPr lang="en-US" dirty="0"/>
              <a:t> </a:t>
            </a:r>
            <a:r>
              <a:rPr lang="en-US" dirty="0" err="1"/>
              <a:t>ኾይኑ</a:t>
            </a:r>
            <a:r>
              <a:rPr lang="en-US" dirty="0"/>
              <a:t>፡ </a:t>
            </a:r>
            <a:r>
              <a:rPr lang="en-US" dirty="0" err="1"/>
              <a:t>ንሰብኡትን</a:t>
            </a:r>
            <a:r>
              <a:rPr lang="en-US" dirty="0"/>
              <a:t> </a:t>
            </a:r>
            <a:r>
              <a:rPr lang="en-US" dirty="0" err="1"/>
              <a:t>ኣወዳትን</a:t>
            </a:r>
            <a:r>
              <a:rPr lang="en-US" dirty="0"/>
              <a:t> </a:t>
            </a:r>
            <a:r>
              <a:rPr lang="en-US" dirty="0" err="1"/>
              <a:t>ድማ</a:t>
            </a:r>
            <a:r>
              <a:rPr lang="en-US" dirty="0"/>
              <a:t> </a:t>
            </a:r>
            <a:r>
              <a:rPr lang="en-US" dirty="0" err="1"/>
              <a:t>ክፀሉ</a:t>
            </a:r>
            <a:r>
              <a:rPr lang="en-US" dirty="0"/>
              <a:t> </a:t>
            </a:r>
            <a:r>
              <a:rPr lang="en-US" dirty="0" err="1"/>
              <a:t>ይኽእል</a:t>
            </a:r>
            <a:r>
              <a:rPr lang="en-US" dirty="0"/>
              <a:t> </a:t>
            </a:r>
            <a:r>
              <a:rPr lang="en-US" dirty="0" err="1"/>
              <a:t>እዩ</a:t>
            </a:r>
            <a:r>
              <a:rPr lang="en-US" dirty="0"/>
              <a:t>።</a:t>
            </a:r>
          </a:p>
        </p:txBody>
      </p:sp>
      <p:sp>
        <p:nvSpPr>
          <p:cNvPr id="6" name="Title 5"/>
          <p:cNvSpPr>
            <a:spLocks noGrp="1"/>
          </p:cNvSpPr>
          <p:nvPr>
            <p:ph type="title"/>
          </p:nvPr>
        </p:nvSpPr>
        <p:spPr>
          <a:xfrm>
            <a:off x="619246" y="255600"/>
            <a:ext cx="8218488" cy="691200"/>
          </a:xfrm>
        </p:spPr>
        <p:txBody>
          <a:bodyPr rtlCol="0"/>
          <a:lstStyle/>
          <a:p>
            <a:pPr rtl="0"/>
            <a:r>
              <a:rPr lang="ti-ET" dirty="0"/>
              <a:t>1. ሓለዋ-ድሕ</a:t>
            </a:r>
            <a:r>
              <a:rPr lang="en-US" dirty="0"/>
              <a:t>ን</a:t>
            </a:r>
            <a:r>
              <a:rPr lang="ti-ET" dirty="0"/>
              <a:t>ነት እንታይ እዩ?</a:t>
            </a:r>
          </a:p>
        </p:txBody>
      </p:sp>
      <p:sp>
        <p:nvSpPr>
          <p:cNvPr id="8" name="Slide Number Placeholder 5">
            <a:extLst>
              <a:ext uri="{FF2B5EF4-FFF2-40B4-BE49-F238E27FC236}">
                <a16:creationId xmlns:a16="http://schemas.microsoft.com/office/drawing/2014/main" id="{6C9AABF5-CCC6-4846-A197-F40ED179B70F}"/>
              </a:ext>
            </a:extLst>
          </p:cNvPr>
          <p:cNvSpPr>
            <a:spLocks noGrp="1"/>
          </p:cNvSpPr>
          <p:nvPr>
            <p:ph type="sldNum" sz="quarter" idx="4"/>
          </p:nvPr>
        </p:nvSpPr>
        <p:spPr>
          <a:prstGeom prst="rect">
            <a:avLst/>
          </a:prstGeom>
        </p:spPr>
        <p:txBody>
          <a:bodyPr vert="horz" lIns="0" tIns="45720" rIns="0" bIns="45720" rtlCol="0" anchor="b"/>
          <a:lstStyle>
            <a:lvl1pPr algn="l">
              <a:defRPr sz="1000">
                <a:solidFill>
                  <a:schemeClr val="tx2"/>
                </a:solidFill>
                <a:latin typeface="+mj-lt"/>
              </a:defRPr>
            </a:lvl1pPr>
          </a:lstStyle>
          <a:p>
            <a:pPr rtl="0"/>
            <a:endParaRPr lang="en-US" dirty="0">
              <a:latin typeface="Helvetica" pitchFamily="2" charset="0"/>
            </a:endParaRPr>
          </a:p>
          <a:p>
            <a:pPr rtl="0"/>
            <a:fld id="{4FD9013D-92AD-C643-96A8-EBFE9D29F7C2}" type="slidenum">
              <a:rPr lang="en-US" sz="1200">
                <a:solidFill>
                  <a:srgbClr val="283A51"/>
                </a:solidFill>
                <a:latin typeface="Helvetica Light" panose="020B0403020202020204" pitchFamily="34" charset="0"/>
              </a:rPr>
              <a:pPr/>
              <a:t>4</a:t>
            </a:fld>
            <a:r>
              <a:rPr lang="ti-ET" sz="1200">
                <a:solidFill>
                  <a:srgbClr val="283A51"/>
                </a:solidFill>
                <a:latin typeface="Helvetica Light" panose="020B0403020202020204" pitchFamily="34" charset="0"/>
              </a:rPr>
              <a:t> | ጉዕዞ ሓለዋ-ድሕነት</a:t>
            </a:r>
          </a:p>
        </p:txBody>
      </p:sp>
    </p:spTree>
    <p:extLst>
      <p:ext uri="{BB962C8B-B14F-4D97-AF65-F5344CB8AC3E}">
        <p14:creationId xmlns:p14="http://schemas.microsoft.com/office/powerpoint/2010/main" val="315542696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idx="1"/>
          </p:nvPr>
        </p:nvSpPr>
        <p:spPr>
          <a:xfrm>
            <a:off x="1465958" y="2064724"/>
            <a:ext cx="7066857" cy="2213020"/>
          </a:xfrm>
        </p:spPr>
        <p:txBody>
          <a:bodyPr rtlCol="0">
            <a:normAutofit/>
          </a:bodyPr>
          <a:lstStyle/>
          <a:p>
            <a:r>
              <a:rPr lang="ti-ET" sz="2000" b="1" dirty="0">
                <a:solidFill>
                  <a:srgbClr val="283A51"/>
                </a:solidFill>
              </a:rPr>
              <a:t>ሰባት፡</a:t>
            </a:r>
            <a:r>
              <a:rPr lang="ti-ET" sz="2000" dirty="0">
                <a:solidFill>
                  <a:srgbClr val="283A51"/>
                </a:solidFill>
              </a:rPr>
              <a:t> </a:t>
            </a:r>
            <a:r>
              <a:rPr lang="en-US" sz="2000" dirty="0" err="1">
                <a:solidFill>
                  <a:schemeClr val="tx2"/>
                </a:solidFill>
              </a:rPr>
              <a:t>ካብ</a:t>
            </a:r>
            <a:r>
              <a:rPr lang="en-US" sz="2000" dirty="0">
                <a:solidFill>
                  <a:schemeClr val="tx2"/>
                </a:solidFill>
              </a:rPr>
              <a:t> </a:t>
            </a:r>
            <a:r>
              <a:rPr lang="en-US" sz="2000" dirty="0" err="1">
                <a:solidFill>
                  <a:schemeClr val="tx2"/>
                </a:solidFill>
              </a:rPr>
              <a:t>ፆታዊ</a:t>
            </a:r>
            <a:r>
              <a:rPr lang="en-US" sz="2000" dirty="0">
                <a:solidFill>
                  <a:schemeClr val="tx2"/>
                </a:solidFill>
              </a:rPr>
              <a:t> </a:t>
            </a:r>
            <a:r>
              <a:rPr lang="en-US" sz="2000" dirty="0" err="1">
                <a:solidFill>
                  <a:schemeClr val="tx2"/>
                </a:solidFill>
              </a:rPr>
              <a:t>ብዝበዛ</a:t>
            </a:r>
            <a:r>
              <a:rPr lang="en-US" sz="2000" dirty="0">
                <a:solidFill>
                  <a:schemeClr val="tx2"/>
                </a:solidFill>
              </a:rPr>
              <a:t>፣ </a:t>
            </a:r>
            <a:r>
              <a:rPr lang="en-US" sz="2000" dirty="0" err="1">
                <a:solidFill>
                  <a:schemeClr val="tx2"/>
                </a:solidFill>
              </a:rPr>
              <a:t>ዓመፅን</a:t>
            </a:r>
            <a:r>
              <a:rPr lang="en-US" sz="2000" dirty="0">
                <a:solidFill>
                  <a:schemeClr val="tx2"/>
                </a:solidFill>
              </a:rPr>
              <a:t> </a:t>
            </a:r>
            <a:r>
              <a:rPr lang="en-US" sz="2000" dirty="0" err="1">
                <a:solidFill>
                  <a:schemeClr val="tx2"/>
                </a:solidFill>
              </a:rPr>
              <a:t>ፆታዊ</a:t>
            </a:r>
            <a:r>
              <a:rPr lang="en-US" sz="2000" dirty="0">
                <a:solidFill>
                  <a:schemeClr val="tx2"/>
                </a:solidFill>
              </a:rPr>
              <a:t> </a:t>
            </a:r>
            <a:r>
              <a:rPr lang="en-US" sz="2000" dirty="0" err="1">
                <a:solidFill>
                  <a:schemeClr val="tx2"/>
                </a:solidFill>
              </a:rPr>
              <a:t>መጥቃዕትን</a:t>
            </a:r>
            <a:r>
              <a:rPr lang="en-US" sz="2000" dirty="0">
                <a:solidFill>
                  <a:schemeClr val="tx2"/>
                </a:solidFill>
              </a:rPr>
              <a:t> </a:t>
            </a:r>
            <a:r>
              <a:rPr lang="en-US" sz="2000" dirty="0" err="1">
                <a:solidFill>
                  <a:schemeClr val="tx2"/>
                </a:solidFill>
              </a:rPr>
              <a:t>ከምኡውን</a:t>
            </a:r>
            <a:r>
              <a:rPr lang="en-US" sz="2000" dirty="0">
                <a:solidFill>
                  <a:schemeClr val="tx2"/>
                </a:solidFill>
              </a:rPr>
              <a:t> </a:t>
            </a:r>
            <a:r>
              <a:rPr lang="en-US" sz="2000" dirty="0" err="1">
                <a:solidFill>
                  <a:schemeClr val="tx2"/>
                </a:solidFill>
              </a:rPr>
              <a:t>ብሰንኪ</a:t>
            </a:r>
            <a:r>
              <a:rPr lang="en-US" sz="2000" dirty="0">
                <a:solidFill>
                  <a:schemeClr val="tx2"/>
                </a:solidFill>
              </a:rPr>
              <a:t> </a:t>
            </a:r>
            <a:r>
              <a:rPr lang="en-US" sz="2000" dirty="0" err="1">
                <a:solidFill>
                  <a:schemeClr val="tx2"/>
                </a:solidFill>
              </a:rPr>
              <a:t>ዘይሕጋዊ</a:t>
            </a:r>
            <a:r>
              <a:rPr lang="en-US" sz="2000" dirty="0">
                <a:solidFill>
                  <a:schemeClr val="tx2"/>
                </a:solidFill>
              </a:rPr>
              <a:t> </a:t>
            </a:r>
            <a:r>
              <a:rPr lang="en-US" sz="2000" dirty="0" err="1">
                <a:solidFill>
                  <a:schemeClr val="tx2"/>
                </a:solidFill>
              </a:rPr>
              <a:t>ኣጠቓቕማ</a:t>
            </a:r>
            <a:r>
              <a:rPr lang="en-US" sz="2000" dirty="0">
                <a:solidFill>
                  <a:schemeClr val="tx2"/>
                </a:solidFill>
              </a:rPr>
              <a:t> </a:t>
            </a:r>
            <a:r>
              <a:rPr lang="en-US" sz="2000" dirty="0" err="1">
                <a:solidFill>
                  <a:schemeClr val="tx2"/>
                </a:solidFill>
              </a:rPr>
              <a:t>ስልጣን</a:t>
            </a:r>
            <a:r>
              <a:rPr lang="en-US" sz="2000" dirty="0">
                <a:solidFill>
                  <a:schemeClr val="tx2"/>
                </a:solidFill>
              </a:rPr>
              <a:t> </a:t>
            </a:r>
            <a:r>
              <a:rPr lang="en-US" sz="2000" dirty="0" err="1">
                <a:solidFill>
                  <a:schemeClr val="tx2"/>
                </a:solidFill>
              </a:rPr>
              <a:t>ዝመፅእ</a:t>
            </a:r>
            <a:r>
              <a:rPr lang="en-US" sz="2000" dirty="0">
                <a:solidFill>
                  <a:schemeClr val="tx2"/>
                </a:solidFill>
              </a:rPr>
              <a:t> </a:t>
            </a:r>
            <a:r>
              <a:rPr lang="en-US" sz="2000" dirty="0" err="1">
                <a:solidFill>
                  <a:schemeClr val="tx2"/>
                </a:solidFill>
              </a:rPr>
              <a:t>ካልእ</a:t>
            </a:r>
            <a:r>
              <a:rPr lang="en-US" sz="2000" dirty="0">
                <a:solidFill>
                  <a:schemeClr val="tx2"/>
                </a:solidFill>
              </a:rPr>
              <a:t> </a:t>
            </a:r>
            <a:r>
              <a:rPr lang="en-US" sz="2000" dirty="0" err="1">
                <a:solidFill>
                  <a:schemeClr val="tx2"/>
                </a:solidFill>
              </a:rPr>
              <a:t>ዓይነታት</a:t>
            </a:r>
            <a:r>
              <a:rPr lang="en-US" sz="2000" dirty="0">
                <a:solidFill>
                  <a:schemeClr val="tx2"/>
                </a:solidFill>
              </a:rPr>
              <a:t> </a:t>
            </a:r>
            <a:r>
              <a:rPr lang="en-US" sz="2000" dirty="0" err="1">
                <a:solidFill>
                  <a:schemeClr val="tx2"/>
                </a:solidFill>
              </a:rPr>
              <a:t>ጉድኣት</a:t>
            </a:r>
            <a:r>
              <a:rPr lang="en-US" sz="2000" dirty="0">
                <a:solidFill>
                  <a:schemeClr val="tx2"/>
                </a:solidFill>
              </a:rPr>
              <a:t> </a:t>
            </a:r>
            <a:r>
              <a:rPr lang="en-US" sz="2000" b="1" dirty="0" err="1">
                <a:solidFill>
                  <a:schemeClr val="tx2"/>
                </a:solidFill>
              </a:rPr>
              <a:t>ውሑስ</a:t>
            </a:r>
            <a:r>
              <a:rPr lang="en-US" sz="2000" b="1" dirty="0">
                <a:solidFill>
                  <a:schemeClr val="tx2"/>
                </a:solidFill>
              </a:rPr>
              <a:t> </a:t>
            </a:r>
            <a:r>
              <a:rPr lang="en-US" sz="2000" b="1" dirty="0" err="1">
                <a:solidFill>
                  <a:schemeClr val="tx2"/>
                </a:solidFill>
              </a:rPr>
              <a:t>ከምዝኾኑ</a:t>
            </a:r>
            <a:r>
              <a:rPr lang="en-US" sz="2000" b="1" dirty="0">
                <a:solidFill>
                  <a:schemeClr val="tx2"/>
                </a:solidFill>
              </a:rPr>
              <a:t> </a:t>
            </a:r>
            <a:r>
              <a:rPr lang="en-US" sz="2000" b="1" dirty="0" err="1">
                <a:solidFill>
                  <a:schemeClr val="tx2"/>
                </a:solidFill>
              </a:rPr>
              <a:t>ምግባር</a:t>
            </a:r>
            <a:r>
              <a:rPr lang="en-US" sz="2000" b="1" dirty="0">
                <a:solidFill>
                  <a:schemeClr val="tx2"/>
                </a:solidFill>
              </a:rPr>
              <a:t>።</a:t>
            </a:r>
            <a:r>
              <a:rPr lang="en" sz="2000" dirty="0">
                <a:solidFill>
                  <a:schemeClr val="tx2"/>
                </a:solidFill>
              </a:rPr>
              <a:t>
</a:t>
            </a:r>
            <a:br>
              <a:rPr lang="en-GB" sz="2000" dirty="0">
                <a:solidFill>
                  <a:schemeClr val="tx2"/>
                </a:solidFill>
              </a:rPr>
            </a:br>
            <a:endParaRPr lang="en-GB" sz="2000" dirty="0">
              <a:solidFill>
                <a:schemeClr val="tx2"/>
              </a:solidFill>
            </a:endParaRPr>
          </a:p>
          <a:p>
            <a:r>
              <a:rPr lang="en-US" sz="2000" dirty="0" err="1">
                <a:solidFill>
                  <a:schemeClr val="tx2"/>
                </a:solidFill>
              </a:rPr>
              <a:t>ነቲ</a:t>
            </a:r>
            <a:r>
              <a:rPr lang="en-US" sz="2000" dirty="0">
                <a:solidFill>
                  <a:schemeClr val="tx2"/>
                </a:solidFill>
              </a:rPr>
              <a:t> </a:t>
            </a:r>
            <a:r>
              <a:rPr lang="en-US" sz="2000" dirty="0" err="1">
                <a:solidFill>
                  <a:schemeClr val="tx2"/>
                </a:solidFill>
              </a:rPr>
              <a:t>ብዘይፍላጥ</a:t>
            </a:r>
            <a:r>
              <a:rPr lang="en-US" sz="2000" dirty="0">
                <a:solidFill>
                  <a:schemeClr val="tx2"/>
                </a:solidFill>
              </a:rPr>
              <a:t> </a:t>
            </a:r>
            <a:r>
              <a:rPr lang="en-US" sz="2000" dirty="0" err="1">
                <a:solidFill>
                  <a:schemeClr val="tx2"/>
                </a:solidFill>
              </a:rPr>
              <a:t>ብሰራሕተኛታት</a:t>
            </a:r>
            <a:r>
              <a:rPr lang="en-US" sz="2000" dirty="0">
                <a:solidFill>
                  <a:schemeClr val="tx2"/>
                </a:solidFill>
              </a:rPr>
              <a:t>፣ </a:t>
            </a:r>
            <a:r>
              <a:rPr lang="en-US" sz="2000" dirty="0" err="1">
                <a:solidFill>
                  <a:schemeClr val="tx2"/>
                </a:solidFill>
              </a:rPr>
              <a:t>ተሓባበርቲ፣ንጥፈታት</a:t>
            </a:r>
            <a:r>
              <a:rPr lang="en-US" sz="2000" dirty="0">
                <a:solidFill>
                  <a:schemeClr val="tx2"/>
                </a:solidFill>
              </a:rPr>
              <a:t> (</a:t>
            </a:r>
            <a:r>
              <a:rPr lang="en-US" sz="2000" dirty="0" err="1">
                <a:solidFill>
                  <a:schemeClr val="tx2"/>
                </a:solidFill>
              </a:rPr>
              <a:t>ኦፐሬሽን</a:t>
            </a:r>
            <a:r>
              <a:rPr lang="en-US" sz="2000" dirty="0">
                <a:solidFill>
                  <a:schemeClr val="tx2"/>
                </a:solidFill>
              </a:rPr>
              <a:t>) </a:t>
            </a:r>
            <a:r>
              <a:rPr lang="en-US" sz="2000" dirty="0" err="1">
                <a:solidFill>
                  <a:schemeClr val="tx2"/>
                </a:solidFill>
              </a:rPr>
              <a:t>ወይ</a:t>
            </a:r>
            <a:r>
              <a:rPr lang="en-US" sz="2000" dirty="0">
                <a:solidFill>
                  <a:schemeClr val="tx2"/>
                </a:solidFill>
              </a:rPr>
              <a:t> </a:t>
            </a:r>
            <a:r>
              <a:rPr lang="en-US" sz="2000" dirty="0" err="1">
                <a:solidFill>
                  <a:schemeClr val="tx2"/>
                </a:solidFill>
              </a:rPr>
              <a:t>ፕሮግራማት</a:t>
            </a:r>
            <a:r>
              <a:rPr lang="en-US" sz="2000" dirty="0">
                <a:solidFill>
                  <a:schemeClr val="tx2"/>
                </a:solidFill>
              </a:rPr>
              <a:t> </a:t>
            </a:r>
            <a:r>
              <a:rPr lang="ti-ET" sz="2000" dirty="0">
                <a:solidFill>
                  <a:srgbClr val="283A51"/>
                </a:solidFill>
              </a:rPr>
              <a:t>ትካል ዝስዕብ </a:t>
            </a:r>
            <a:r>
              <a:rPr lang="ti-ET" sz="2000" b="1" dirty="0">
                <a:solidFill>
                  <a:srgbClr val="283A51"/>
                </a:solidFill>
              </a:rPr>
              <a:t>ጉድኣት ምፍታሕ።</a:t>
            </a:r>
          </a:p>
        </p:txBody>
      </p:sp>
      <p:sp>
        <p:nvSpPr>
          <p:cNvPr id="6" name="Slide Number Placeholder 5">
            <a:extLst>
              <a:ext uri="{FF2B5EF4-FFF2-40B4-BE49-F238E27FC236}">
                <a16:creationId xmlns:a16="http://schemas.microsoft.com/office/drawing/2014/main" id="{07120F7F-6432-B641-BBA7-192EBB59E422}"/>
              </a:ext>
            </a:extLst>
          </p:cNvPr>
          <p:cNvSpPr txBox="1">
            <a:spLocks/>
          </p:cNvSpPr>
          <p:nvPr/>
        </p:nvSpPr>
        <p:spPr>
          <a:xfrm>
            <a:off x="554788" y="6049434"/>
            <a:ext cx="2133600" cy="365125"/>
          </a:xfrm>
          <a:prstGeom prst="rect">
            <a:avLst/>
          </a:prstGeom>
        </p:spPr>
        <p:txBody>
          <a:bodyPr vert="horz" lIns="0" tIns="45720" rIns="0" bIns="45720" rtlCol="0" anchor="b"/>
          <a:lstStyle>
            <a:defPPr>
              <a:defRPr lang="en-US"/>
            </a:defPPr>
            <a:lvl1pPr marL="0" algn="l" defTabSz="457200" rtl="0" eaLnBrk="1" latinLnBrk="0" hangingPunct="1">
              <a:defRPr sz="1000" kern="1200">
                <a:solidFill>
                  <a:schemeClr val="tx2"/>
                </a:solidFill>
                <a:latin typeface="+mj-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rtl="0"/>
            <a:endParaRPr lang="en-US" dirty="0">
              <a:latin typeface="Helvetica" pitchFamily="2" charset="0"/>
            </a:endParaRPr>
          </a:p>
          <a:p>
            <a:pPr rtl="0"/>
            <a:fld id="{4FD9013D-92AD-C643-96A8-EBFE9D29F7C2}" type="slidenum">
              <a:rPr lang="en-US" sz="900">
                <a:latin typeface="Helvetica Light" panose="020B0403020202020204" pitchFamily="34" charset="0"/>
              </a:rPr>
              <a:pPr/>
              <a:t>5</a:t>
            </a:fld>
            <a:r>
              <a:rPr lang="ti-ET" sz="900" dirty="0">
                <a:latin typeface="Helvetica Light" panose="020B0403020202020204" pitchFamily="34" charset="0"/>
              </a:rPr>
              <a:t> </a:t>
            </a:r>
            <a:r>
              <a:rPr lang="ti-ET" sz="900" dirty="0">
                <a:solidFill>
                  <a:srgbClr val="ECCF3E"/>
                </a:solidFill>
                <a:latin typeface="Helvetica Light" panose="020B0403020202020204" pitchFamily="34" charset="0"/>
              </a:rPr>
              <a:t>|</a:t>
            </a:r>
            <a:r>
              <a:rPr lang="ti-ET" sz="900" dirty="0">
                <a:latin typeface="Helvetica Light" panose="020B0403020202020204" pitchFamily="34" charset="0"/>
              </a:rPr>
              <a:t> </a:t>
            </a:r>
            <a:r>
              <a:rPr lang="ti-ET" sz="900" dirty="0">
                <a:solidFill>
                  <a:srgbClr val="283A51"/>
                </a:solidFill>
                <a:latin typeface="Helvetica Light" panose="020B0403020202020204" pitchFamily="34" charset="0"/>
              </a:rPr>
              <a:t>ጉዕዞ ሓለዋ-ድሕ</a:t>
            </a:r>
            <a:r>
              <a:rPr lang="en-US" sz="900" dirty="0">
                <a:solidFill>
                  <a:srgbClr val="283A51"/>
                </a:solidFill>
                <a:latin typeface="Helvetica Light" panose="020B0403020202020204" pitchFamily="34" charset="0"/>
              </a:rPr>
              <a:t>ን</a:t>
            </a:r>
            <a:r>
              <a:rPr lang="ti-ET" sz="900" dirty="0">
                <a:solidFill>
                  <a:srgbClr val="283A51"/>
                </a:solidFill>
                <a:latin typeface="Helvetica Light" panose="020B0403020202020204" pitchFamily="34" charset="0"/>
              </a:rPr>
              <a:t>ነት</a:t>
            </a:r>
            <a:endParaRPr lang="en-GB" sz="900" dirty="0">
              <a:latin typeface="Helvetica Light" panose="020B0403020202020204" pitchFamily="34" charset="0"/>
            </a:endParaRPr>
          </a:p>
        </p:txBody>
      </p:sp>
      <p:sp>
        <p:nvSpPr>
          <p:cNvPr id="8" name="Title 5">
            <a:extLst>
              <a:ext uri="{FF2B5EF4-FFF2-40B4-BE49-F238E27FC236}">
                <a16:creationId xmlns:a16="http://schemas.microsoft.com/office/drawing/2014/main" id="{F3FE8DCD-2F01-4DB1-81A5-8772411C735C}"/>
              </a:ext>
            </a:extLst>
          </p:cNvPr>
          <p:cNvSpPr>
            <a:spLocks noGrp="1"/>
          </p:cNvSpPr>
          <p:nvPr>
            <p:ph type="title"/>
          </p:nvPr>
        </p:nvSpPr>
        <p:spPr>
          <a:xfrm>
            <a:off x="619246" y="255600"/>
            <a:ext cx="8218488" cy="691200"/>
          </a:xfrm>
        </p:spPr>
        <p:txBody>
          <a:bodyPr rtlCol="0"/>
          <a:lstStyle/>
          <a:p>
            <a:pPr rtl="0"/>
            <a:r>
              <a:rPr lang="ti-ET"/>
              <a:t>1. ሓለዋ-ድሕነት እንታይ እዩ?</a:t>
            </a:r>
          </a:p>
        </p:txBody>
      </p:sp>
      <p:pic>
        <p:nvPicPr>
          <p:cNvPr id="10" name="Picture 9" descr="A picture containing shape&#10;&#10;Description automatically generated">
            <a:extLst>
              <a:ext uri="{FF2B5EF4-FFF2-40B4-BE49-F238E27FC236}">
                <a16:creationId xmlns:a16="http://schemas.microsoft.com/office/drawing/2014/main" id="{07288B74-FBF2-4338-9C5C-7F02B0906259}"/>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504140" y="2057685"/>
            <a:ext cx="854773" cy="854773"/>
          </a:xfrm>
          <a:prstGeom prst="rect">
            <a:avLst/>
          </a:prstGeom>
        </p:spPr>
      </p:pic>
      <p:sp>
        <p:nvSpPr>
          <p:cNvPr id="11" name="TextBox 10">
            <a:extLst>
              <a:ext uri="{FF2B5EF4-FFF2-40B4-BE49-F238E27FC236}">
                <a16:creationId xmlns:a16="http://schemas.microsoft.com/office/drawing/2014/main" id="{903A380A-CF60-430D-9BB7-BD3BD80AF14B}"/>
              </a:ext>
            </a:extLst>
          </p:cNvPr>
          <p:cNvSpPr txBox="1"/>
          <p:nvPr/>
        </p:nvSpPr>
        <p:spPr>
          <a:xfrm>
            <a:off x="493350" y="1199611"/>
            <a:ext cx="8034424" cy="400110"/>
          </a:xfrm>
          <a:prstGeom prst="rect">
            <a:avLst/>
          </a:prstGeom>
          <a:noFill/>
        </p:spPr>
        <p:txBody>
          <a:bodyPr wrap="square" rtlCol="0">
            <a:spAutoFit/>
          </a:bodyPr>
          <a:lstStyle/>
          <a:p>
            <a:r>
              <a:rPr lang="en-US" sz="2000" b="1" dirty="0" err="1"/>
              <a:t>ሓለዋ-ድሕነት</a:t>
            </a:r>
            <a:r>
              <a:rPr lang="en-US" sz="2000" b="1" dirty="0"/>
              <a:t> </a:t>
            </a:r>
            <a:r>
              <a:rPr lang="en-US" sz="2000" b="1" dirty="0" err="1"/>
              <a:t>ሓደ</a:t>
            </a:r>
            <a:r>
              <a:rPr lang="en-US" sz="2000" b="1" dirty="0"/>
              <a:t> </a:t>
            </a:r>
            <a:r>
              <a:rPr lang="en-US" sz="2000" b="1" dirty="0" err="1"/>
              <a:t>ትካል</a:t>
            </a:r>
            <a:r>
              <a:rPr lang="en-US" sz="2000" b="1" dirty="0"/>
              <a:t>፡ </a:t>
            </a:r>
            <a:r>
              <a:rPr lang="en-US" sz="2000" b="1" dirty="0" err="1"/>
              <a:t>ነዞም</a:t>
            </a:r>
            <a:r>
              <a:rPr lang="en-US" sz="2000" b="1" dirty="0"/>
              <a:t> </a:t>
            </a:r>
            <a:r>
              <a:rPr lang="en-US" sz="2000" b="1" dirty="0" err="1"/>
              <a:t>ዝስዕቡ</a:t>
            </a:r>
            <a:r>
              <a:rPr lang="en-US" sz="2000" b="1" dirty="0"/>
              <a:t> </a:t>
            </a:r>
            <a:r>
              <a:rPr lang="en-US" sz="2000" b="1" dirty="0" err="1"/>
              <a:t>ስጉምታት</a:t>
            </a:r>
            <a:r>
              <a:rPr lang="en-US" sz="2000" b="1" dirty="0"/>
              <a:t> </a:t>
            </a:r>
            <a:r>
              <a:rPr lang="en-US" sz="2000" b="1" dirty="0" err="1"/>
              <a:t>ክወስድ</a:t>
            </a:r>
            <a:r>
              <a:rPr lang="en-US" sz="2000" b="1" dirty="0"/>
              <a:t> </a:t>
            </a:r>
            <a:r>
              <a:rPr lang="en-US" sz="2000" b="1" dirty="0" err="1"/>
              <a:t>እንከሎ</a:t>
            </a:r>
            <a:r>
              <a:rPr lang="en-US" sz="2000" b="1" dirty="0"/>
              <a:t> </a:t>
            </a:r>
            <a:r>
              <a:rPr lang="en-US" sz="2000" b="1" dirty="0" err="1"/>
              <a:t>ማለት</a:t>
            </a:r>
            <a:r>
              <a:rPr lang="en-US" sz="2000" b="1" dirty="0"/>
              <a:t> </a:t>
            </a:r>
            <a:r>
              <a:rPr lang="en-US" sz="2000" b="1" dirty="0" err="1"/>
              <a:t>እዩ</a:t>
            </a:r>
            <a:r>
              <a:rPr lang="en-US" sz="2000" b="1" dirty="0"/>
              <a:t>፥</a:t>
            </a:r>
          </a:p>
        </p:txBody>
      </p:sp>
      <p:pic>
        <p:nvPicPr>
          <p:cNvPr id="15" name="Graphic 14" descr="Warning">
            <a:extLst>
              <a:ext uri="{FF2B5EF4-FFF2-40B4-BE49-F238E27FC236}">
                <a16:creationId xmlns:a16="http://schemas.microsoft.com/office/drawing/2014/main" id="{6A01B13E-4D26-4E89-B3D0-8EDDCD4403B2}"/>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554788" y="3250371"/>
            <a:ext cx="728313" cy="728313"/>
          </a:xfrm>
          <a:prstGeom prst="rect">
            <a:avLst/>
          </a:prstGeom>
        </p:spPr>
      </p:pic>
      <p:sp>
        <p:nvSpPr>
          <p:cNvPr id="16" name="TextBox 15">
            <a:extLst>
              <a:ext uri="{FF2B5EF4-FFF2-40B4-BE49-F238E27FC236}">
                <a16:creationId xmlns:a16="http://schemas.microsoft.com/office/drawing/2014/main" id="{0B2320E4-A546-4CC2-9F37-72F4659CA8E3}"/>
              </a:ext>
            </a:extLst>
          </p:cNvPr>
          <p:cNvSpPr txBox="1"/>
          <p:nvPr/>
        </p:nvSpPr>
        <p:spPr>
          <a:xfrm>
            <a:off x="619246" y="4503875"/>
            <a:ext cx="7782632" cy="1015663"/>
          </a:xfrm>
          <a:prstGeom prst="rect">
            <a:avLst/>
          </a:prstGeom>
          <a:noFill/>
        </p:spPr>
        <p:txBody>
          <a:bodyPr wrap="square" rtlCol="0">
            <a:spAutoFit/>
          </a:bodyPr>
          <a:lstStyle/>
          <a:p>
            <a:r>
              <a:rPr lang="en-US" sz="2000" dirty="0" err="1"/>
              <a:t>ሓለዋ-ድሕነት</a:t>
            </a:r>
            <a:r>
              <a:rPr lang="en-US" sz="2000" dirty="0"/>
              <a:t>፡ </a:t>
            </a:r>
            <a:r>
              <a:rPr lang="en-US" sz="2000" dirty="0" err="1"/>
              <a:t>ብትካል</a:t>
            </a:r>
            <a:r>
              <a:rPr lang="en-US" sz="2000" dirty="0"/>
              <a:t> </a:t>
            </a:r>
            <a:r>
              <a:rPr lang="en-US" sz="2000" dirty="0" err="1"/>
              <a:t>ንዝስዕብ</a:t>
            </a:r>
            <a:r>
              <a:rPr lang="en-US" sz="2000" dirty="0"/>
              <a:t> </a:t>
            </a:r>
            <a:r>
              <a:rPr lang="en-US" sz="2000" dirty="0" err="1"/>
              <a:t>ጉድኣት</a:t>
            </a:r>
            <a:r>
              <a:rPr lang="en-US" sz="2000" dirty="0"/>
              <a:t> </a:t>
            </a:r>
            <a:r>
              <a:rPr lang="en-US" sz="2000" dirty="0" err="1"/>
              <a:t>ምክልኻልን</a:t>
            </a:r>
            <a:r>
              <a:rPr lang="en-US" sz="2000" dirty="0"/>
              <a:t> </a:t>
            </a:r>
            <a:r>
              <a:rPr lang="en-US" sz="2000" dirty="0" err="1"/>
              <a:t>ኣብ</a:t>
            </a:r>
            <a:r>
              <a:rPr lang="en-US" sz="2000" dirty="0"/>
              <a:t> </a:t>
            </a:r>
            <a:r>
              <a:rPr lang="en-US" sz="2000" dirty="0" err="1"/>
              <a:t>ዘጋጥመሉ</a:t>
            </a:r>
            <a:r>
              <a:rPr lang="en-US" sz="2000" dirty="0"/>
              <a:t> </a:t>
            </a:r>
            <a:r>
              <a:rPr lang="en-US" sz="2000" dirty="0" err="1"/>
              <a:t>እዋን</a:t>
            </a:r>
            <a:r>
              <a:rPr lang="en-US" sz="2000" dirty="0"/>
              <a:t> </a:t>
            </a:r>
            <a:r>
              <a:rPr lang="en-US" sz="2000" dirty="0" err="1"/>
              <a:t>ድማ</a:t>
            </a:r>
            <a:r>
              <a:rPr lang="en-US" sz="2000" dirty="0"/>
              <a:t> </a:t>
            </a:r>
            <a:r>
              <a:rPr lang="en-US" sz="2000" dirty="0" err="1"/>
              <a:t>ኣብ</a:t>
            </a:r>
            <a:r>
              <a:rPr lang="en-US" sz="2000" dirty="0"/>
              <a:t> </a:t>
            </a:r>
            <a:r>
              <a:rPr lang="en-US" sz="2000" dirty="0" err="1"/>
              <a:t>ፍታሕ</a:t>
            </a:r>
            <a:r>
              <a:rPr lang="en-US" sz="2000" dirty="0"/>
              <a:t> </a:t>
            </a:r>
            <a:r>
              <a:rPr lang="en-US" sz="2000" dirty="0" err="1"/>
              <a:t>ምሃብ</a:t>
            </a:r>
            <a:r>
              <a:rPr lang="en-US" sz="2000" dirty="0"/>
              <a:t> </a:t>
            </a:r>
            <a:r>
              <a:rPr lang="en-US" sz="2000" dirty="0" err="1"/>
              <a:t>ዘተኩር</a:t>
            </a:r>
            <a:r>
              <a:rPr lang="en-US" sz="2000" dirty="0"/>
              <a:t> </a:t>
            </a:r>
            <a:r>
              <a:rPr lang="en-US" sz="2000" dirty="0" err="1"/>
              <a:t>እዩ</a:t>
            </a:r>
            <a:r>
              <a:rPr lang="en-US" sz="2000" dirty="0"/>
              <a:t>። </a:t>
            </a:r>
            <a:r>
              <a:rPr lang="en-US" sz="2000" dirty="0" err="1"/>
              <a:t>ንሓለዋ</a:t>
            </a:r>
            <a:r>
              <a:rPr lang="en-US" sz="2000" dirty="0"/>
              <a:t> </a:t>
            </a:r>
            <a:r>
              <a:rPr lang="en-US" sz="2000" dirty="0" err="1"/>
              <a:t>ተባሂሉ</a:t>
            </a:r>
            <a:r>
              <a:rPr lang="en-US" sz="2000" dirty="0"/>
              <a:t> </a:t>
            </a:r>
            <a:r>
              <a:rPr lang="en-US" sz="2000" dirty="0" err="1"/>
              <a:t>ዝዳሎ</a:t>
            </a:r>
            <a:r>
              <a:rPr lang="en-US" sz="2000" dirty="0"/>
              <a:t> </a:t>
            </a:r>
            <a:r>
              <a:rPr lang="en-US" sz="2000" dirty="0" err="1"/>
              <a:t>ፕሮግራማት</a:t>
            </a:r>
            <a:r>
              <a:rPr lang="en-US" sz="2000" dirty="0"/>
              <a:t> </a:t>
            </a:r>
            <a:r>
              <a:rPr lang="en-US" sz="2000" dirty="0" err="1"/>
              <a:t>ዝተፈላለየ</a:t>
            </a:r>
            <a:r>
              <a:rPr lang="en-US" sz="2000" dirty="0"/>
              <a:t> </a:t>
            </a:r>
            <a:r>
              <a:rPr lang="en-US" sz="2000" dirty="0" err="1"/>
              <a:t>እንትኾን</a:t>
            </a:r>
            <a:r>
              <a:rPr lang="en-US" sz="2000" dirty="0"/>
              <a:t> </a:t>
            </a:r>
            <a:r>
              <a:rPr lang="en-US" sz="2000" dirty="0" err="1"/>
              <a:t>ኣብ</a:t>
            </a:r>
            <a:r>
              <a:rPr lang="en-US" sz="2000" dirty="0"/>
              <a:t> </a:t>
            </a:r>
            <a:r>
              <a:rPr lang="en-US" sz="2000" dirty="0" err="1"/>
              <a:t>ስድራቤታትን</a:t>
            </a:r>
            <a:r>
              <a:rPr lang="en-US" sz="2000" dirty="0"/>
              <a:t> </a:t>
            </a:r>
            <a:r>
              <a:rPr lang="en-US" sz="2000" dirty="0" err="1"/>
              <a:t>ማሕበረሰብን</a:t>
            </a:r>
            <a:r>
              <a:rPr lang="en-US" sz="2000" dirty="0"/>
              <a:t> </a:t>
            </a:r>
            <a:r>
              <a:rPr lang="en-US" sz="2000" dirty="0" err="1"/>
              <a:t>ብዝርከቡ</a:t>
            </a:r>
            <a:r>
              <a:rPr lang="en-US" sz="2000" dirty="0"/>
              <a:t> </a:t>
            </a:r>
            <a:r>
              <a:rPr lang="en-US" sz="2000" dirty="0" err="1"/>
              <a:t>ሰባት</a:t>
            </a:r>
            <a:r>
              <a:rPr lang="en-US" sz="2000" dirty="0"/>
              <a:t> </a:t>
            </a:r>
            <a:r>
              <a:rPr lang="en-US" sz="2000" dirty="0" err="1"/>
              <a:t>ንዝስዕብ</a:t>
            </a:r>
            <a:r>
              <a:rPr lang="en-US" sz="2000" dirty="0"/>
              <a:t> </a:t>
            </a:r>
            <a:r>
              <a:rPr lang="en-US" sz="2000" dirty="0" err="1"/>
              <a:t>ጉድኣት</a:t>
            </a:r>
            <a:r>
              <a:rPr lang="en-US" sz="2000" dirty="0"/>
              <a:t> </a:t>
            </a:r>
            <a:r>
              <a:rPr lang="en-US" sz="2000" dirty="0" err="1"/>
              <a:t>ምክልኻል</a:t>
            </a:r>
            <a:r>
              <a:rPr lang="en-US" sz="2000" dirty="0"/>
              <a:t> </a:t>
            </a:r>
            <a:r>
              <a:rPr lang="en-US" sz="2000" dirty="0" err="1"/>
              <a:t>የተኩር</a:t>
            </a:r>
            <a:r>
              <a:rPr lang="en-US" sz="2000" dirty="0"/>
              <a:t>።</a:t>
            </a:r>
          </a:p>
        </p:txBody>
      </p:sp>
    </p:spTree>
    <p:extLst>
      <p:ext uri="{BB962C8B-B14F-4D97-AF65-F5344CB8AC3E}">
        <p14:creationId xmlns:p14="http://schemas.microsoft.com/office/powerpoint/2010/main" val="131705681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11188" y="255600"/>
            <a:ext cx="8218488" cy="691200"/>
          </a:xfrm>
        </p:spPr>
        <p:txBody>
          <a:bodyPr rtlCol="0"/>
          <a:lstStyle/>
          <a:p>
            <a:r>
              <a:rPr lang="en-US" b="1" dirty="0"/>
              <a:t>ናይ ቀረባ እዋን ታሪኽ ሓለዋ-ድሕንነት</a:t>
            </a:r>
          </a:p>
        </p:txBody>
      </p:sp>
      <p:sp>
        <p:nvSpPr>
          <p:cNvPr id="2" name="Slide Number Placeholder 1">
            <a:extLst>
              <a:ext uri="{FF2B5EF4-FFF2-40B4-BE49-F238E27FC236}">
                <a16:creationId xmlns:a16="http://schemas.microsoft.com/office/drawing/2014/main" id="{3F16621C-A310-4B10-B270-945FA241204C}"/>
              </a:ext>
            </a:extLst>
          </p:cNvPr>
          <p:cNvSpPr>
            <a:spLocks noGrp="1"/>
          </p:cNvSpPr>
          <p:nvPr>
            <p:ph type="sldNum" sz="quarter" idx="4"/>
          </p:nvPr>
        </p:nvSpPr>
        <p:spPr/>
        <p:txBody>
          <a:bodyPr rtlCol="0"/>
          <a:lstStyle/>
          <a:p>
            <a:pPr rtl="0"/>
            <a:endParaRPr lang="en-US" dirty="0">
              <a:latin typeface="Helvetica" pitchFamily="2" charset="0"/>
            </a:endParaRPr>
          </a:p>
          <a:p>
            <a:pPr rtl="0"/>
            <a:fld id="{4FD9013D-92AD-C643-96A8-EBFE9D29F7C2}" type="slidenum">
              <a:rPr lang="en-US" sz="900">
                <a:latin typeface="Helvetica Light" panose="020B0403020202020204" pitchFamily="34" charset="0"/>
              </a:rPr>
              <a:pPr/>
              <a:t>6</a:t>
            </a:fld>
            <a:r>
              <a:rPr lang="ti-ET" sz="900">
                <a:latin typeface="Helvetica Light" panose="020B0403020202020204" pitchFamily="34" charset="0"/>
              </a:rPr>
              <a:t> </a:t>
            </a:r>
            <a:r>
              <a:rPr lang="ti-ET" sz="900">
                <a:solidFill>
                  <a:schemeClr val="bg2"/>
                </a:solidFill>
                <a:latin typeface="Helvetica Light" panose="020B0403020202020204" pitchFamily="34" charset="0"/>
              </a:rPr>
              <a:t>|</a:t>
            </a:r>
            <a:r>
              <a:rPr lang="ti-ET" sz="900">
                <a:latin typeface="Helvetica Light" panose="020B0403020202020204" pitchFamily="34" charset="0"/>
              </a:rPr>
              <a:t> </a:t>
            </a:r>
            <a:r>
              <a:rPr lang="ti-ET" sz="900">
                <a:solidFill>
                  <a:srgbClr val="283A51"/>
                </a:solidFill>
                <a:latin typeface="Helvetica Light" panose="020B0403020202020204" pitchFamily="34" charset="0"/>
              </a:rPr>
              <a:t>ጉዕዞ ሓለዋ-ድሕነት</a:t>
            </a:r>
            <a:endParaRPr lang="en-GB" sz="900" dirty="0">
              <a:latin typeface="Helvetica Light" panose="020B0403020202020204" pitchFamily="34" charset="0"/>
            </a:endParaRPr>
          </a:p>
        </p:txBody>
      </p:sp>
      <p:sp>
        <p:nvSpPr>
          <p:cNvPr id="26" name="TextBox 25">
            <a:extLst>
              <a:ext uri="{FF2B5EF4-FFF2-40B4-BE49-F238E27FC236}">
                <a16:creationId xmlns:a16="http://schemas.microsoft.com/office/drawing/2014/main" id="{3EA9DAF9-F3D8-473E-9C96-8BCD4E463130}"/>
              </a:ext>
            </a:extLst>
          </p:cNvPr>
          <p:cNvSpPr txBox="1"/>
          <p:nvPr/>
        </p:nvSpPr>
        <p:spPr>
          <a:xfrm>
            <a:off x="516835" y="1279195"/>
            <a:ext cx="8218488" cy="6063198"/>
          </a:xfrm>
          <a:prstGeom prst="rect">
            <a:avLst/>
          </a:prstGeom>
          <a:noFill/>
        </p:spPr>
        <p:txBody>
          <a:bodyPr wrap="square" rtlCol="0">
            <a:spAutoFit/>
          </a:bodyPr>
          <a:lstStyle/>
          <a:p>
            <a:r>
              <a:rPr lang="en-US" dirty="0" err="1"/>
              <a:t>ኣብ</a:t>
            </a:r>
            <a:r>
              <a:rPr lang="en-US" dirty="0"/>
              <a:t> </a:t>
            </a:r>
            <a:r>
              <a:rPr lang="en-US" dirty="0" err="1"/>
              <a:t>ዝሓለፋ</a:t>
            </a:r>
            <a:r>
              <a:rPr lang="en-US" dirty="0"/>
              <a:t> </a:t>
            </a:r>
            <a:r>
              <a:rPr lang="en-US" dirty="0" err="1"/>
              <a:t>ዓሰርተ-ዓመታት</a:t>
            </a:r>
            <a:r>
              <a:rPr lang="en-US" dirty="0"/>
              <a:t>፡ </a:t>
            </a:r>
            <a:r>
              <a:rPr lang="en-US" dirty="0" err="1"/>
              <a:t>ኣብ</a:t>
            </a:r>
            <a:r>
              <a:rPr lang="en-US" dirty="0"/>
              <a:t> </a:t>
            </a:r>
            <a:r>
              <a:rPr lang="en-US" dirty="0" err="1"/>
              <a:t>ፅላት</a:t>
            </a:r>
            <a:r>
              <a:rPr lang="en-US" dirty="0"/>
              <a:t>/</a:t>
            </a:r>
            <a:r>
              <a:rPr lang="en-US" dirty="0" err="1"/>
              <a:t>ትሕቲ</a:t>
            </a:r>
            <a:r>
              <a:rPr lang="en-US" dirty="0"/>
              <a:t> </a:t>
            </a:r>
            <a:r>
              <a:rPr lang="en-US" dirty="0" err="1"/>
              <a:t>ረድኤትን</a:t>
            </a:r>
            <a:r>
              <a:rPr lang="en-US" dirty="0"/>
              <a:t> </a:t>
            </a:r>
            <a:r>
              <a:rPr lang="en-US" dirty="0" err="1"/>
              <a:t>ልምዓትን</a:t>
            </a:r>
            <a:r>
              <a:rPr lang="en-US" dirty="0"/>
              <a:t> </a:t>
            </a:r>
            <a:r>
              <a:rPr lang="en-US" dirty="0" err="1"/>
              <a:t>ብዝሰርሑ</a:t>
            </a:r>
            <a:r>
              <a:rPr lang="en-US" dirty="0"/>
              <a:t> </a:t>
            </a:r>
            <a:r>
              <a:rPr lang="en-US" dirty="0" err="1"/>
              <a:t>ሰባት</a:t>
            </a:r>
            <a:r>
              <a:rPr lang="en-US" dirty="0"/>
              <a:t> </a:t>
            </a:r>
            <a:r>
              <a:rPr lang="en-US" dirty="0" err="1"/>
              <a:t>ብዛዕባ</a:t>
            </a:r>
            <a:r>
              <a:rPr lang="en-US" dirty="0"/>
              <a:t> </a:t>
            </a:r>
            <a:r>
              <a:rPr lang="en-US" dirty="0" err="1"/>
              <a:t>እተፈፀመ</a:t>
            </a:r>
            <a:r>
              <a:rPr lang="en-US" dirty="0"/>
              <a:t> </a:t>
            </a:r>
            <a:r>
              <a:rPr lang="en-US" dirty="0" err="1"/>
              <a:t>ፆታዊ</a:t>
            </a:r>
            <a:r>
              <a:rPr lang="en-US" dirty="0"/>
              <a:t> </a:t>
            </a:r>
            <a:r>
              <a:rPr lang="en-US" dirty="0" err="1"/>
              <a:t>ዓመፅን</a:t>
            </a:r>
            <a:r>
              <a:rPr lang="en-US" dirty="0"/>
              <a:t> </a:t>
            </a:r>
            <a:r>
              <a:rPr lang="en-US" dirty="0" err="1"/>
              <a:t>መጥቃዕትን</a:t>
            </a:r>
            <a:r>
              <a:rPr lang="en-US" dirty="0"/>
              <a:t> </a:t>
            </a:r>
            <a:r>
              <a:rPr lang="en-US" dirty="0" err="1"/>
              <a:t>ዝምልከት</a:t>
            </a:r>
            <a:r>
              <a:rPr lang="en-US" dirty="0"/>
              <a:t> </a:t>
            </a:r>
            <a:r>
              <a:rPr lang="en-US" dirty="0" err="1"/>
              <a:t>ብዙሓት</a:t>
            </a:r>
            <a:r>
              <a:rPr lang="en-US" dirty="0"/>
              <a:t> </a:t>
            </a:r>
            <a:r>
              <a:rPr lang="en-US" dirty="0" err="1"/>
              <a:t>ፀብፃባት</a:t>
            </a:r>
            <a:r>
              <a:rPr lang="en-US" dirty="0"/>
              <a:t> </a:t>
            </a:r>
            <a:r>
              <a:rPr lang="en-US" dirty="0" err="1"/>
              <a:t>ቀሪቦም</a:t>
            </a:r>
            <a:r>
              <a:rPr lang="en-US" dirty="0"/>
              <a:t> </a:t>
            </a:r>
            <a:r>
              <a:rPr lang="en-US" dirty="0" err="1"/>
              <a:t>እዮም</a:t>
            </a:r>
            <a:r>
              <a:rPr lang="en-US" dirty="0"/>
              <a:t>።</a:t>
            </a:r>
          </a:p>
          <a:p>
            <a:endParaRPr lang="en-US" dirty="0"/>
          </a:p>
          <a:p>
            <a:endParaRPr lang="en-US" dirty="0"/>
          </a:p>
          <a:p>
            <a:r>
              <a:rPr lang="en-US" dirty="0" err="1"/>
              <a:t>ኣብ</a:t>
            </a:r>
            <a:r>
              <a:rPr lang="en-US" dirty="0"/>
              <a:t> 2002፡ </a:t>
            </a:r>
            <a:r>
              <a:rPr lang="en-US" dirty="0" err="1"/>
              <a:t>ኣብ</a:t>
            </a:r>
            <a:r>
              <a:rPr lang="en-US" dirty="0"/>
              <a:t> </a:t>
            </a:r>
            <a:r>
              <a:rPr lang="en-US" dirty="0" err="1"/>
              <a:t>ምዕራብ</a:t>
            </a:r>
            <a:r>
              <a:rPr lang="en-US" dirty="0"/>
              <a:t> </a:t>
            </a:r>
            <a:r>
              <a:rPr lang="en-US" dirty="0" err="1"/>
              <a:t>ኣፍሪቃ</a:t>
            </a:r>
            <a:r>
              <a:rPr lang="en-US" dirty="0"/>
              <a:t> </a:t>
            </a:r>
            <a:r>
              <a:rPr lang="en-US" dirty="0" err="1"/>
              <a:t>ብዝሰርሑ</a:t>
            </a:r>
            <a:r>
              <a:rPr lang="en-US" dirty="0"/>
              <a:t> </a:t>
            </a:r>
            <a:r>
              <a:rPr lang="en-US" dirty="0" err="1"/>
              <a:t>ሰራሕተኛታት</a:t>
            </a:r>
            <a:r>
              <a:rPr lang="en-US" dirty="0"/>
              <a:t> </a:t>
            </a:r>
            <a:r>
              <a:rPr lang="en-US" dirty="0" err="1"/>
              <a:t>ረድኤት</a:t>
            </a:r>
            <a:r>
              <a:rPr lang="en-US" dirty="0"/>
              <a:t> </a:t>
            </a:r>
            <a:r>
              <a:rPr lang="en-US" dirty="0" err="1"/>
              <a:t>ኣብ</a:t>
            </a:r>
            <a:r>
              <a:rPr lang="en-US" dirty="0"/>
              <a:t> </a:t>
            </a:r>
            <a:r>
              <a:rPr lang="en-US" dirty="0" err="1"/>
              <a:t>ልዕሊ</a:t>
            </a:r>
            <a:r>
              <a:rPr lang="en-US" dirty="0"/>
              <a:t> </a:t>
            </a:r>
            <a:r>
              <a:rPr lang="en-US" dirty="0" err="1"/>
              <a:t>ስደተኛታት</a:t>
            </a:r>
            <a:r>
              <a:rPr lang="en-US" dirty="0"/>
              <a:t> </a:t>
            </a:r>
            <a:r>
              <a:rPr lang="en-US" dirty="0" err="1"/>
              <a:t>ብዛዕባ</a:t>
            </a:r>
            <a:r>
              <a:rPr lang="en-US" dirty="0"/>
              <a:t> </a:t>
            </a:r>
            <a:r>
              <a:rPr lang="en-US" dirty="0" err="1"/>
              <a:t>እተፈፀመ</a:t>
            </a:r>
            <a:r>
              <a:rPr lang="en-US" dirty="0"/>
              <a:t> </a:t>
            </a:r>
            <a:r>
              <a:rPr lang="en-US" dirty="0" err="1"/>
              <a:t>ፆታዊ</a:t>
            </a:r>
            <a:r>
              <a:rPr lang="en-US" dirty="0"/>
              <a:t> </a:t>
            </a:r>
            <a:r>
              <a:rPr lang="en-US" dirty="0" err="1"/>
              <a:t>ዓመፅን</a:t>
            </a:r>
            <a:r>
              <a:rPr lang="en-US" dirty="0"/>
              <a:t> </a:t>
            </a:r>
            <a:r>
              <a:rPr lang="en-US" dirty="0" err="1"/>
              <a:t>መጥቃዕትን</a:t>
            </a:r>
            <a:r>
              <a:rPr lang="en-US" dirty="0"/>
              <a:t> </a:t>
            </a:r>
            <a:r>
              <a:rPr lang="en-US" dirty="0" err="1"/>
              <a:t>ዝገልፅ</a:t>
            </a:r>
            <a:r>
              <a:rPr lang="en-US" dirty="0"/>
              <a:t> </a:t>
            </a:r>
            <a:r>
              <a:rPr lang="en-US" dirty="0" err="1"/>
              <a:t>ፀብፃብ</a:t>
            </a:r>
            <a:r>
              <a:rPr lang="en-US" dirty="0"/>
              <a:t> </a:t>
            </a:r>
            <a:r>
              <a:rPr lang="en-US" dirty="0" err="1"/>
              <a:t>ቀሪቡ</a:t>
            </a:r>
            <a:r>
              <a:rPr lang="en-US" dirty="0"/>
              <a:t>። </a:t>
            </a:r>
            <a:r>
              <a:rPr lang="en-US" dirty="0" err="1"/>
              <a:t>እዚ</a:t>
            </a:r>
            <a:r>
              <a:rPr lang="en-US" dirty="0"/>
              <a:t> </a:t>
            </a:r>
            <a:r>
              <a:rPr lang="en-US" dirty="0" err="1"/>
              <a:t>ድማ</a:t>
            </a:r>
            <a:r>
              <a:rPr lang="en-US" dirty="0"/>
              <a:t> </a:t>
            </a:r>
            <a:r>
              <a:rPr lang="en-US" dirty="0" err="1"/>
              <a:t>ፍሉይ</a:t>
            </a:r>
            <a:r>
              <a:rPr lang="en-US" dirty="0"/>
              <a:t> </a:t>
            </a:r>
            <a:r>
              <a:rPr lang="en-US" dirty="0" err="1"/>
              <a:t>ስጉምታት</a:t>
            </a:r>
            <a:r>
              <a:rPr lang="en-US" dirty="0"/>
              <a:t> </a:t>
            </a:r>
            <a:r>
              <a:rPr lang="en-US" dirty="0" err="1"/>
              <a:t>ሓለዋ</a:t>
            </a:r>
            <a:r>
              <a:rPr lang="en-US" dirty="0"/>
              <a:t> </a:t>
            </a:r>
            <a:r>
              <a:rPr lang="en-US" dirty="0" err="1"/>
              <a:t>ፆታዊ</a:t>
            </a:r>
            <a:r>
              <a:rPr lang="en-US" dirty="0"/>
              <a:t> </a:t>
            </a:r>
            <a:r>
              <a:rPr lang="en-US" dirty="0" err="1"/>
              <a:t>ብዝበዛን</a:t>
            </a:r>
            <a:r>
              <a:rPr lang="en-US" dirty="0"/>
              <a:t> </a:t>
            </a:r>
            <a:r>
              <a:rPr lang="en-US" dirty="0" err="1"/>
              <a:t>ዓመፅን</a:t>
            </a:r>
            <a:r>
              <a:rPr lang="en-US" dirty="0"/>
              <a:t> (PSEA) </a:t>
            </a:r>
            <a:r>
              <a:rPr lang="en-US" dirty="0" err="1"/>
              <a:t>ሕቡራት</a:t>
            </a:r>
            <a:r>
              <a:rPr lang="en-US" dirty="0"/>
              <a:t> </a:t>
            </a:r>
            <a:r>
              <a:rPr lang="en-US" dirty="0" err="1"/>
              <a:t>ሃገራት</a:t>
            </a:r>
            <a:r>
              <a:rPr lang="en-US" dirty="0"/>
              <a:t>፣ </a:t>
            </a:r>
            <a:r>
              <a:rPr lang="en-US" dirty="0" err="1"/>
              <a:t>ገለ-ትካላዊ</a:t>
            </a:r>
            <a:r>
              <a:rPr lang="en-US" dirty="0"/>
              <a:t> </a:t>
            </a:r>
            <a:r>
              <a:rPr lang="en-US" dirty="0" err="1"/>
              <a:t>ቀዋሚ</a:t>
            </a:r>
            <a:r>
              <a:rPr lang="en-US" dirty="0"/>
              <a:t> </a:t>
            </a:r>
            <a:r>
              <a:rPr lang="en-US" dirty="0" err="1"/>
              <a:t>ኮሚቴ</a:t>
            </a:r>
            <a:r>
              <a:rPr lang="en-US" dirty="0"/>
              <a:t> </a:t>
            </a:r>
            <a:r>
              <a:rPr lang="en-US" dirty="0" err="1"/>
              <a:t>ሓይሊ</a:t>
            </a:r>
            <a:r>
              <a:rPr lang="en-US" dirty="0"/>
              <a:t> </a:t>
            </a:r>
            <a:r>
              <a:rPr lang="en-US" dirty="0" err="1"/>
              <a:t>ዓማም</a:t>
            </a:r>
            <a:r>
              <a:rPr lang="en-US" dirty="0"/>
              <a:t> </a:t>
            </a:r>
            <a:r>
              <a:rPr lang="en-US" dirty="0" err="1"/>
              <a:t>ፆታዊ</a:t>
            </a:r>
            <a:r>
              <a:rPr lang="en-US" dirty="0"/>
              <a:t> </a:t>
            </a:r>
            <a:r>
              <a:rPr lang="en-US" dirty="0" err="1"/>
              <a:t>ብዝበዛን</a:t>
            </a:r>
            <a:r>
              <a:rPr lang="en-US" dirty="0"/>
              <a:t> </a:t>
            </a:r>
            <a:r>
              <a:rPr lang="en-US" dirty="0" err="1"/>
              <a:t>ዓመፅን</a:t>
            </a:r>
            <a:r>
              <a:rPr lang="en-US" dirty="0"/>
              <a:t> </a:t>
            </a:r>
            <a:r>
              <a:rPr lang="en-US" dirty="0" err="1"/>
              <a:t>ፆታዊ</a:t>
            </a:r>
            <a:r>
              <a:rPr lang="en-US" dirty="0"/>
              <a:t> </a:t>
            </a:r>
            <a:r>
              <a:rPr lang="en-US" dirty="0" err="1"/>
              <a:t>መጥቃዕትን</a:t>
            </a:r>
            <a:r>
              <a:rPr lang="en-US" dirty="0"/>
              <a:t> (PSEA) </a:t>
            </a:r>
            <a:r>
              <a:rPr lang="en-US" dirty="0" err="1"/>
              <a:t>ሕቡራት</a:t>
            </a:r>
            <a:r>
              <a:rPr lang="en-US" dirty="0"/>
              <a:t> </a:t>
            </a:r>
            <a:r>
              <a:rPr lang="en-US" dirty="0" err="1"/>
              <a:t>ሃገራት</a:t>
            </a:r>
            <a:r>
              <a:rPr lang="en-US" dirty="0"/>
              <a:t>፣ </a:t>
            </a:r>
            <a:r>
              <a:rPr lang="en-US" dirty="0" err="1"/>
              <a:t>ከምኡውን</a:t>
            </a:r>
            <a:r>
              <a:rPr lang="en-US" dirty="0"/>
              <a:t> </a:t>
            </a:r>
            <a:r>
              <a:rPr lang="en-US" dirty="0" err="1"/>
              <a:t>ስምረት</a:t>
            </a:r>
            <a:r>
              <a:rPr lang="en-US" dirty="0"/>
              <a:t> </a:t>
            </a:r>
            <a:r>
              <a:rPr lang="en-US" dirty="0" err="1"/>
              <a:t>ውሑስነት</a:t>
            </a:r>
            <a:r>
              <a:rPr lang="en-US" dirty="0"/>
              <a:t> </a:t>
            </a:r>
            <a:r>
              <a:rPr lang="en-US" dirty="0" err="1"/>
              <a:t>ህፃውንቲ</a:t>
            </a:r>
            <a:r>
              <a:rPr lang="en-US" dirty="0"/>
              <a:t> (Keeping Children Safe Coalition) </a:t>
            </a:r>
            <a:r>
              <a:rPr lang="en-US" dirty="0" err="1"/>
              <a:t>ንኽዳሎ</a:t>
            </a:r>
            <a:r>
              <a:rPr lang="en-US" dirty="0"/>
              <a:t> </a:t>
            </a:r>
            <a:r>
              <a:rPr lang="en-US" dirty="0" err="1"/>
              <a:t>ምኽንያት</a:t>
            </a:r>
            <a:r>
              <a:rPr lang="en-US" dirty="0"/>
              <a:t> </a:t>
            </a:r>
            <a:r>
              <a:rPr lang="en-US" dirty="0" err="1"/>
              <a:t>ኮይኑ</a:t>
            </a:r>
            <a:r>
              <a:rPr lang="en-US" dirty="0"/>
              <a:t>።</a:t>
            </a:r>
          </a:p>
          <a:p>
            <a:endParaRPr lang="en-US" dirty="0"/>
          </a:p>
          <a:p>
            <a:endParaRPr lang="en-US" dirty="0"/>
          </a:p>
          <a:p>
            <a:r>
              <a:rPr lang="en-US" dirty="0" err="1"/>
              <a:t>ኣብ</a:t>
            </a:r>
            <a:r>
              <a:rPr lang="en-US" dirty="0"/>
              <a:t> 2018፡ </a:t>
            </a:r>
            <a:r>
              <a:rPr lang="en-US" dirty="0" err="1"/>
              <a:t>ፆታዊ</a:t>
            </a:r>
            <a:r>
              <a:rPr lang="en-US" dirty="0"/>
              <a:t> </a:t>
            </a:r>
            <a:r>
              <a:rPr lang="en-US" dirty="0" err="1"/>
              <a:t>ብዝበዛን</a:t>
            </a:r>
            <a:r>
              <a:rPr lang="en-US" dirty="0"/>
              <a:t> </a:t>
            </a:r>
            <a:r>
              <a:rPr lang="en-US" dirty="0" err="1"/>
              <a:t>ዘይስነምግባርን</a:t>
            </a:r>
            <a:r>
              <a:rPr lang="en-US" dirty="0"/>
              <a:t> </a:t>
            </a:r>
            <a:r>
              <a:rPr lang="en-US" dirty="0" err="1"/>
              <a:t>ኣብ</a:t>
            </a:r>
            <a:r>
              <a:rPr lang="en-US" dirty="0"/>
              <a:t> </a:t>
            </a:r>
            <a:r>
              <a:rPr lang="en-US" dirty="0" err="1"/>
              <a:t>ልምዓታዊ</a:t>
            </a:r>
            <a:r>
              <a:rPr lang="en-US" dirty="0"/>
              <a:t> </a:t>
            </a:r>
            <a:r>
              <a:rPr lang="en-US" dirty="0" err="1"/>
              <a:t>ፅላት</a:t>
            </a:r>
            <a:r>
              <a:rPr lang="en-US" dirty="0"/>
              <a:t> </a:t>
            </a:r>
            <a:r>
              <a:rPr lang="en-US" dirty="0" err="1"/>
              <a:t>ከምእተፈፀመ</a:t>
            </a:r>
            <a:r>
              <a:rPr lang="en-US" dirty="0"/>
              <a:t> </a:t>
            </a:r>
            <a:r>
              <a:rPr lang="en-US" dirty="0" err="1"/>
              <a:t>ዝሕብር</a:t>
            </a:r>
            <a:r>
              <a:rPr lang="en-US" dirty="0"/>
              <a:t> </a:t>
            </a:r>
            <a:r>
              <a:rPr lang="en-US" dirty="0" err="1"/>
              <a:t>ፀብፃባት</a:t>
            </a:r>
            <a:r>
              <a:rPr lang="en-US" dirty="0"/>
              <a:t> </a:t>
            </a:r>
            <a:r>
              <a:rPr lang="en-US" dirty="0" err="1"/>
              <a:t>ድሕሪ</a:t>
            </a:r>
            <a:r>
              <a:rPr lang="en-US" dirty="0"/>
              <a:t> </a:t>
            </a:r>
            <a:r>
              <a:rPr lang="en-US" dirty="0" err="1"/>
              <a:t>ምቕራቡ</a:t>
            </a:r>
            <a:r>
              <a:rPr lang="en-US" dirty="0"/>
              <a:t> </a:t>
            </a:r>
            <a:r>
              <a:rPr lang="en-US" dirty="0" err="1"/>
              <a:t>ብዙሓት</a:t>
            </a:r>
            <a:r>
              <a:rPr lang="en-US" dirty="0"/>
              <a:t> </a:t>
            </a:r>
            <a:r>
              <a:rPr lang="en-US" dirty="0" err="1"/>
              <a:t>ትካላት</a:t>
            </a:r>
            <a:r>
              <a:rPr lang="en-US" dirty="0"/>
              <a:t> </a:t>
            </a:r>
            <a:r>
              <a:rPr lang="en-US" dirty="0" err="1"/>
              <a:t>ንዘለወን</a:t>
            </a:r>
            <a:r>
              <a:rPr lang="en-US" dirty="0"/>
              <a:t> </a:t>
            </a:r>
            <a:r>
              <a:rPr lang="en-US" dirty="0" err="1"/>
              <a:t>ፖሊሲታት</a:t>
            </a:r>
            <a:r>
              <a:rPr lang="en-US" dirty="0"/>
              <a:t>፣ </a:t>
            </a:r>
            <a:r>
              <a:rPr lang="en-US" dirty="0" err="1"/>
              <a:t>ልምዲ</a:t>
            </a:r>
            <a:r>
              <a:rPr lang="en-US" dirty="0"/>
              <a:t>፣ </a:t>
            </a:r>
            <a:r>
              <a:rPr lang="en-US" dirty="0" err="1"/>
              <a:t>ባህልን</a:t>
            </a:r>
            <a:r>
              <a:rPr lang="en-US" dirty="0"/>
              <a:t> </a:t>
            </a:r>
            <a:r>
              <a:rPr lang="en-US" dirty="0" err="1"/>
              <a:t>መሪሕነትን</a:t>
            </a:r>
            <a:r>
              <a:rPr lang="en-US" dirty="0"/>
              <a:t> </a:t>
            </a:r>
            <a:r>
              <a:rPr lang="en-US" dirty="0" err="1"/>
              <a:t>ሓለዋ-ድሕነት</a:t>
            </a:r>
            <a:r>
              <a:rPr lang="en-US" dirty="0"/>
              <a:t> </a:t>
            </a:r>
            <a:r>
              <a:rPr lang="en-US" dirty="0" err="1"/>
              <a:t>ኽግምግማ</a:t>
            </a:r>
            <a:r>
              <a:rPr lang="en-US" dirty="0"/>
              <a:t> </a:t>
            </a:r>
            <a:r>
              <a:rPr lang="en-US" dirty="0" err="1"/>
              <a:t>ጀሚረን</a:t>
            </a:r>
            <a:r>
              <a:rPr lang="en-US" dirty="0"/>
              <a:t>። </a:t>
            </a:r>
            <a:r>
              <a:rPr lang="en-US" dirty="0" err="1"/>
              <a:t>ኣብ</a:t>
            </a:r>
            <a:r>
              <a:rPr lang="en-US" dirty="0"/>
              <a:t> </a:t>
            </a:r>
            <a:r>
              <a:rPr lang="en-US" dirty="0" err="1"/>
              <a:t>ተመሳሳሊ</a:t>
            </a:r>
            <a:r>
              <a:rPr lang="en-US" dirty="0"/>
              <a:t> </a:t>
            </a:r>
            <a:r>
              <a:rPr lang="en-US" dirty="0" err="1"/>
              <a:t>ግዜ</a:t>
            </a:r>
            <a:r>
              <a:rPr lang="en-US" dirty="0"/>
              <a:t> </a:t>
            </a:r>
            <a:r>
              <a:rPr lang="en-US" dirty="0" err="1"/>
              <a:t>ድማ</a:t>
            </a:r>
            <a:r>
              <a:rPr lang="en-US" dirty="0"/>
              <a:t> </a:t>
            </a:r>
            <a:r>
              <a:rPr lang="en-US" dirty="0" err="1"/>
              <a:t>ምንቅስቓስ</a:t>
            </a:r>
            <a:r>
              <a:rPr lang="en-US" dirty="0"/>
              <a:t> #</a:t>
            </a:r>
            <a:r>
              <a:rPr lang="en-US" dirty="0" err="1"/>
              <a:t>ኣነ'ውን</a:t>
            </a:r>
            <a:r>
              <a:rPr lang="en-US" dirty="0"/>
              <a:t> (#</a:t>
            </a:r>
            <a:r>
              <a:rPr lang="en-US" dirty="0" err="1"/>
              <a:t>metoo</a:t>
            </a:r>
            <a:r>
              <a:rPr lang="en-US" dirty="0"/>
              <a:t>) )፡ </a:t>
            </a:r>
            <a:r>
              <a:rPr lang="en-US" dirty="0" err="1"/>
              <a:t>ኣብ</a:t>
            </a:r>
            <a:r>
              <a:rPr lang="en-US" dirty="0"/>
              <a:t> </a:t>
            </a:r>
            <a:r>
              <a:rPr lang="en-US" dirty="0" err="1"/>
              <a:t>ደቀኣንስትዮ</a:t>
            </a:r>
            <a:r>
              <a:rPr lang="en-US" dirty="0"/>
              <a:t> </a:t>
            </a:r>
            <a:r>
              <a:rPr lang="en-US" dirty="0" err="1"/>
              <a:t>ብዛዕባ</a:t>
            </a:r>
            <a:r>
              <a:rPr lang="en-US" dirty="0"/>
              <a:t> </a:t>
            </a:r>
            <a:r>
              <a:rPr lang="en-US" dirty="0" err="1"/>
              <a:t>ዘጋጠመን</a:t>
            </a:r>
            <a:r>
              <a:rPr lang="en-US" dirty="0"/>
              <a:t> </a:t>
            </a:r>
            <a:r>
              <a:rPr lang="en-US" dirty="0" err="1"/>
              <a:t>ፆታዊ</a:t>
            </a:r>
            <a:r>
              <a:rPr lang="en-US" dirty="0"/>
              <a:t> </a:t>
            </a:r>
            <a:r>
              <a:rPr lang="en-US" dirty="0" err="1"/>
              <a:t>ብዝበዛን</a:t>
            </a:r>
            <a:r>
              <a:rPr lang="en-US" dirty="0"/>
              <a:t> </a:t>
            </a:r>
            <a:r>
              <a:rPr lang="en-US" dirty="0" err="1"/>
              <a:t>ዓመፅን</a:t>
            </a:r>
            <a:r>
              <a:rPr lang="en-US" dirty="0"/>
              <a:t> </a:t>
            </a:r>
            <a:r>
              <a:rPr lang="en-US" dirty="0" err="1"/>
              <a:t>ፆታዊ</a:t>
            </a:r>
            <a:r>
              <a:rPr lang="en-US" dirty="0"/>
              <a:t> </a:t>
            </a:r>
            <a:r>
              <a:rPr lang="en-US" dirty="0" err="1"/>
              <a:t>መጥቃዕትን</a:t>
            </a:r>
            <a:r>
              <a:rPr lang="en-US" dirty="0"/>
              <a:t> </a:t>
            </a:r>
            <a:r>
              <a:rPr lang="en-US" dirty="0" err="1"/>
              <a:t>ፍሉይ</a:t>
            </a:r>
            <a:r>
              <a:rPr lang="en-US" dirty="0"/>
              <a:t> </a:t>
            </a:r>
            <a:r>
              <a:rPr lang="en-US" dirty="0" err="1"/>
              <a:t>ኣተኩሮ</a:t>
            </a:r>
            <a:r>
              <a:rPr lang="en-US" dirty="0"/>
              <a:t> </a:t>
            </a:r>
            <a:r>
              <a:rPr lang="en-US" dirty="0" err="1"/>
              <a:t>ሂቡ</a:t>
            </a:r>
            <a:r>
              <a:rPr lang="en-US" dirty="0"/>
              <a:t> </a:t>
            </a:r>
            <a:r>
              <a:rPr lang="en-US" dirty="0" err="1"/>
              <a:t>ነይሩ</a:t>
            </a:r>
            <a:r>
              <a:rPr lang="en-US" dirty="0"/>
              <a:t>።</a:t>
            </a:r>
          </a:p>
          <a:p>
            <a:endParaRPr lang="en-US" sz="2000" dirty="0">
              <a:solidFill>
                <a:srgbClr val="283A51"/>
              </a:solidFill>
              <a:latin typeface="Helvetica Light" panose="020B0403020202020204" pitchFamily="34" charset="0"/>
            </a:endParaRPr>
          </a:p>
          <a:p>
            <a:r>
              <a:rPr lang="en-US" sz="2000" dirty="0" err="1"/>
              <a:t>ካብቲ</a:t>
            </a:r>
            <a:r>
              <a:rPr lang="en-US" sz="2000" dirty="0"/>
              <a:t> </a:t>
            </a:r>
            <a:r>
              <a:rPr lang="en-US" sz="2000" dirty="0" err="1"/>
              <a:t>ግዜ'ቲ</a:t>
            </a:r>
            <a:r>
              <a:rPr lang="en-US" sz="2000" dirty="0"/>
              <a:t> </a:t>
            </a:r>
            <a:r>
              <a:rPr lang="en-US" sz="2000" dirty="0" err="1"/>
              <a:t>ጀሚሩ</a:t>
            </a:r>
            <a:r>
              <a:rPr lang="en-US" sz="2000" dirty="0"/>
              <a:t> </a:t>
            </a:r>
            <a:r>
              <a:rPr lang="en-US" sz="2000" dirty="0" err="1"/>
              <a:t>ድማ</a:t>
            </a:r>
            <a:r>
              <a:rPr lang="en-US" sz="2000" dirty="0"/>
              <a:t> </a:t>
            </a:r>
            <a:r>
              <a:rPr lang="en-US" sz="2000" dirty="0" err="1"/>
              <a:t>ትካላት</a:t>
            </a:r>
            <a:r>
              <a:rPr lang="en-US" sz="2000" dirty="0"/>
              <a:t> </a:t>
            </a:r>
            <a:r>
              <a:rPr lang="en-US" sz="2000" dirty="0" err="1"/>
              <a:t>ፍሉይ</a:t>
            </a:r>
            <a:r>
              <a:rPr lang="en-US" sz="2000" dirty="0"/>
              <a:t> </a:t>
            </a:r>
            <a:r>
              <a:rPr lang="en-US" sz="2000" dirty="0" err="1"/>
              <a:t>ኣትኩሮት</a:t>
            </a:r>
            <a:r>
              <a:rPr lang="en-US" sz="2000" dirty="0"/>
              <a:t> </a:t>
            </a:r>
            <a:r>
              <a:rPr lang="en-US" sz="2000" dirty="0" err="1"/>
              <a:t>ብምሃብ</a:t>
            </a:r>
            <a:r>
              <a:rPr lang="en-US" sz="2000" dirty="0"/>
              <a:t> </a:t>
            </a:r>
            <a:r>
              <a:rPr lang="en-US" sz="2000" dirty="0" err="1"/>
              <a:t>ንግዳያት</a:t>
            </a:r>
            <a:r>
              <a:rPr lang="en-US" sz="2000" dirty="0"/>
              <a:t> </a:t>
            </a:r>
            <a:r>
              <a:rPr lang="en-US" sz="2000" dirty="0" err="1"/>
              <a:t>ንኽሰምዓ</a:t>
            </a:r>
            <a:r>
              <a:rPr lang="en-US" sz="2000" dirty="0"/>
              <a:t> </a:t>
            </a:r>
            <a:r>
              <a:rPr lang="en-US" sz="2000" dirty="0" err="1"/>
              <a:t>ዝገብርኦ</a:t>
            </a:r>
            <a:r>
              <a:rPr lang="en-US" sz="2000" dirty="0"/>
              <a:t> </a:t>
            </a:r>
            <a:r>
              <a:rPr lang="en-US" sz="2000" dirty="0" err="1"/>
              <a:t>ተበግሶ</a:t>
            </a:r>
            <a:r>
              <a:rPr lang="en-US" sz="2000" dirty="0"/>
              <a:t> </a:t>
            </a:r>
            <a:r>
              <a:rPr lang="en-US" sz="2000" dirty="0" err="1"/>
              <a:t>ወኹ</a:t>
            </a:r>
            <a:r>
              <a:rPr lang="en-US" sz="2000" dirty="0"/>
              <a:t> </a:t>
            </a:r>
            <a:r>
              <a:rPr lang="en-US" sz="2000" dirty="0" err="1"/>
              <a:t>እዩ</a:t>
            </a:r>
            <a:r>
              <a:rPr lang="en-US" sz="2000" dirty="0"/>
              <a:t> ።</a:t>
            </a:r>
          </a:p>
          <a:p>
            <a:endParaRPr lang="en-GB" sz="2000" dirty="0">
              <a:solidFill>
                <a:srgbClr val="283A51"/>
              </a:solidFill>
              <a:latin typeface="Helvetica Light" panose="020B0403020202020204" pitchFamily="34" charset="0"/>
            </a:endParaRPr>
          </a:p>
          <a:p>
            <a:pPr rtl="0"/>
            <a:endParaRPr kumimoji="0" lang="en-GB" sz="2000" b="0" i="0" u="none" strike="noStrike" kern="1200" cap="none" spc="0" normalizeH="0" baseline="0" noProof="0" dirty="0">
              <a:ln>
                <a:noFill/>
              </a:ln>
              <a:solidFill>
                <a:srgbClr val="283A51"/>
              </a:solidFill>
              <a:effectLst/>
              <a:uLnTx/>
              <a:uFillTx/>
              <a:latin typeface="Helvetica Light" panose="020B0403020202020204" pitchFamily="34" charset="0"/>
              <a:ea typeface="+mn-ea"/>
              <a:cs typeface="+mn-cs"/>
            </a:endParaRPr>
          </a:p>
          <a:p>
            <a:pPr rtl="0"/>
            <a:endParaRPr lang="en-GB" dirty="0"/>
          </a:p>
        </p:txBody>
      </p:sp>
    </p:spTree>
    <p:extLst>
      <p:ext uri="{BB962C8B-B14F-4D97-AF65-F5344CB8AC3E}">
        <p14:creationId xmlns:p14="http://schemas.microsoft.com/office/powerpoint/2010/main" val="148728643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352772" y="216565"/>
            <a:ext cx="8532812" cy="691200"/>
          </a:xfrm>
        </p:spPr>
        <p:txBody>
          <a:bodyPr rtlCol="0"/>
          <a:lstStyle/>
          <a:p>
            <a:r>
              <a:rPr lang="en-US" sz="2400" dirty="0"/>
              <a:t>ፆታዊ ብዝበዛን ዓመፅን ፆታዊ መጥቃዕትን (SEAH) ከምኡውን ካልኦት ጉዳያት ሓለዋድሕንነት ኣበይ ቦታ የጋጥም?</a:t>
            </a:r>
          </a:p>
        </p:txBody>
      </p:sp>
      <p:sp>
        <p:nvSpPr>
          <p:cNvPr id="5" name="Text Placeholder 4"/>
          <p:cNvSpPr>
            <a:spLocks noGrp="1"/>
          </p:cNvSpPr>
          <p:nvPr>
            <p:ph idx="1"/>
          </p:nvPr>
        </p:nvSpPr>
        <p:spPr>
          <a:xfrm>
            <a:off x="611188" y="1183484"/>
            <a:ext cx="7921625" cy="365125"/>
          </a:xfrm>
        </p:spPr>
        <p:txBody>
          <a:bodyPr rtlCol="0">
            <a:normAutofit fontScale="70000" lnSpcReduction="20000"/>
          </a:bodyPr>
          <a:lstStyle/>
          <a:p>
            <a:r>
              <a:rPr lang="en-US" sz="1400" dirty="0" err="1"/>
              <a:t>ፆታዊ</a:t>
            </a:r>
            <a:r>
              <a:rPr lang="en-US" sz="1400" dirty="0"/>
              <a:t> </a:t>
            </a:r>
            <a:r>
              <a:rPr lang="en-US" sz="1400" dirty="0" err="1"/>
              <a:t>ብዝበዛን</a:t>
            </a:r>
            <a:r>
              <a:rPr lang="en-US" sz="1400" dirty="0"/>
              <a:t> </a:t>
            </a:r>
            <a:r>
              <a:rPr lang="en-US" sz="1400" dirty="0" err="1"/>
              <a:t>ዓመፅን</a:t>
            </a:r>
            <a:r>
              <a:rPr lang="en-US" sz="1400" dirty="0"/>
              <a:t> </a:t>
            </a:r>
            <a:r>
              <a:rPr lang="en-US" sz="1400" dirty="0" err="1"/>
              <a:t>ፆታዊ</a:t>
            </a:r>
            <a:r>
              <a:rPr lang="en-US" sz="1400" dirty="0"/>
              <a:t> </a:t>
            </a:r>
            <a:r>
              <a:rPr lang="en-US" sz="1400" dirty="0" err="1"/>
              <a:t>መጥቃዕትን</a:t>
            </a:r>
            <a:r>
              <a:rPr lang="en-US" sz="1400" dirty="0"/>
              <a:t> </a:t>
            </a:r>
            <a:r>
              <a:rPr lang="en-US" sz="1400" dirty="0" err="1"/>
              <a:t>ከምኡውን</a:t>
            </a:r>
            <a:r>
              <a:rPr lang="en-US" sz="1400" dirty="0"/>
              <a:t> </a:t>
            </a:r>
            <a:r>
              <a:rPr lang="en-US" sz="1400" dirty="0" err="1"/>
              <a:t>ካልኦት</a:t>
            </a:r>
            <a:r>
              <a:rPr lang="en-US" sz="1400" dirty="0"/>
              <a:t> </a:t>
            </a:r>
            <a:r>
              <a:rPr lang="en-US" sz="1400" dirty="0" err="1"/>
              <a:t>ጉዳያት</a:t>
            </a:r>
            <a:r>
              <a:rPr lang="en-US" sz="1400" dirty="0"/>
              <a:t> </a:t>
            </a:r>
            <a:r>
              <a:rPr lang="en-US" sz="1400" dirty="0" err="1"/>
              <a:t>ሓለዋ-ድሕነት</a:t>
            </a:r>
            <a:r>
              <a:rPr lang="en-US" sz="1400" dirty="0"/>
              <a:t>፡ </a:t>
            </a:r>
            <a:r>
              <a:rPr lang="en-US" sz="1400" dirty="0" err="1"/>
              <a:t>ኣብ</a:t>
            </a:r>
            <a:r>
              <a:rPr lang="en-US" sz="1400" dirty="0"/>
              <a:t> </a:t>
            </a:r>
            <a:r>
              <a:rPr lang="en-US" sz="1400" dirty="0" err="1"/>
              <a:t>ዝኾነ</a:t>
            </a:r>
            <a:r>
              <a:rPr lang="en-US" sz="1400" dirty="0"/>
              <a:t> </a:t>
            </a:r>
            <a:r>
              <a:rPr lang="en-US" sz="1400" dirty="0" err="1"/>
              <a:t>ቦታ-ስራሕ</a:t>
            </a:r>
            <a:r>
              <a:rPr lang="en-US" sz="1400" dirty="0"/>
              <a:t> </a:t>
            </a:r>
            <a:r>
              <a:rPr lang="en-US" sz="1400" dirty="0" err="1"/>
              <a:t>ወይ</a:t>
            </a:r>
            <a:r>
              <a:rPr lang="en-US" sz="1400" dirty="0"/>
              <a:t> </a:t>
            </a:r>
            <a:r>
              <a:rPr lang="en-US" sz="1400" dirty="0" err="1"/>
              <a:t>ፕሮግራም</a:t>
            </a:r>
            <a:r>
              <a:rPr lang="en-US" sz="1400" dirty="0"/>
              <a:t> </a:t>
            </a:r>
            <a:r>
              <a:rPr lang="en-US" sz="1400" dirty="0" err="1"/>
              <a:t>ረድኤት</a:t>
            </a:r>
            <a:r>
              <a:rPr lang="en-US" sz="1400" dirty="0"/>
              <a:t> </a:t>
            </a:r>
            <a:r>
              <a:rPr lang="en-US" sz="1400" dirty="0" err="1"/>
              <a:t>ኸጋጥም</a:t>
            </a:r>
            <a:r>
              <a:rPr lang="en-US" sz="1400" dirty="0"/>
              <a:t> </a:t>
            </a:r>
            <a:r>
              <a:rPr lang="en-US" sz="1400" dirty="0" err="1"/>
              <a:t>ይኽእል</a:t>
            </a:r>
            <a:endParaRPr lang="en-US" sz="1400" dirty="0"/>
          </a:p>
          <a:p>
            <a:r>
              <a:rPr lang="en-US" sz="1400" dirty="0" err="1"/>
              <a:t>እዩ</a:t>
            </a:r>
            <a:r>
              <a:rPr lang="en-US" sz="1400" dirty="0"/>
              <a:t>።</a:t>
            </a:r>
          </a:p>
          <a:p>
            <a:pPr rtl="0"/>
            <a:endParaRPr lang="en-GB" dirty="0">
              <a:solidFill>
                <a:srgbClr val="283A51"/>
              </a:solidFill>
            </a:endParaRPr>
          </a:p>
          <a:p>
            <a:pPr marL="342900" indent="-342900" rtl="0">
              <a:buFont typeface="Arial" panose="020B0604020202020204" pitchFamily="34" charset="0"/>
              <a:buChar char="•"/>
            </a:pPr>
            <a:endParaRPr lang="en-GB" dirty="0"/>
          </a:p>
        </p:txBody>
      </p:sp>
      <p:sp>
        <p:nvSpPr>
          <p:cNvPr id="2" name="Slide Number Placeholder 1">
            <a:extLst>
              <a:ext uri="{FF2B5EF4-FFF2-40B4-BE49-F238E27FC236}">
                <a16:creationId xmlns:a16="http://schemas.microsoft.com/office/drawing/2014/main" id="{3F16621C-A310-4B10-B270-945FA241204C}"/>
              </a:ext>
            </a:extLst>
          </p:cNvPr>
          <p:cNvSpPr>
            <a:spLocks noGrp="1"/>
          </p:cNvSpPr>
          <p:nvPr>
            <p:ph type="sldNum" sz="quarter" idx="4"/>
          </p:nvPr>
        </p:nvSpPr>
        <p:spPr>
          <a:xfrm>
            <a:off x="611188" y="6193293"/>
            <a:ext cx="2133600" cy="365125"/>
          </a:xfrm>
        </p:spPr>
        <p:txBody>
          <a:bodyPr rtlCol="0"/>
          <a:lstStyle/>
          <a:p>
            <a:pPr rtl="0"/>
            <a:endParaRPr lang="en-US" dirty="0">
              <a:latin typeface="Helvetica" pitchFamily="2" charset="0"/>
            </a:endParaRPr>
          </a:p>
          <a:p>
            <a:pPr rtl="0"/>
            <a:fld id="{4FD9013D-92AD-C643-96A8-EBFE9D29F7C2}" type="slidenum">
              <a:rPr lang="en-US" sz="900">
                <a:latin typeface="Helvetica Light" panose="020B0403020202020204" pitchFamily="34" charset="0"/>
              </a:rPr>
              <a:pPr/>
              <a:t>7</a:t>
            </a:fld>
            <a:r>
              <a:rPr lang="ti-ET" sz="900">
                <a:latin typeface="Helvetica Light" panose="020B0403020202020204" pitchFamily="34" charset="0"/>
              </a:rPr>
              <a:t> </a:t>
            </a:r>
            <a:r>
              <a:rPr lang="ti-ET" sz="900">
                <a:solidFill>
                  <a:schemeClr val="bg2"/>
                </a:solidFill>
                <a:latin typeface="Helvetica Light" panose="020B0403020202020204" pitchFamily="34" charset="0"/>
              </a:rPr>
              <a:t>|</a:t>
            </a:r>
            <a:r>
              <a:rPr lang="ti-ET" sz="900">
                <a:latin typeface="Helvetica Light" panose="020B0403020202020204" pitchFamily="34" charset="0"/>
              </a:rPr>
              <a:t> </a:t>
            </a:r>
            <a:r>
              <a:rPr lang="ti-ET" sz="900">
                <a:solidFill>
                  <a:srgbClr val="283A51"/>
                </a:solidFill>
                <a:latin typeface="Helvetica Light" panose="020B0403020202020204" pitchFamily="34" charset="0"/>
              </a:rPr>
              <a:t>ጉዕዞ ሓለዋ-ድሕነት</a:t>
            </a:r>
            <a:endParaRPr lang="en-GB" sz="900" dirty="0">
              <a:latin typeface="Helvetica Light" panose="020B0403020202020204" pitchFamily="34" charset="0"/>
            </a:endParaRPr>
          </a:p>
        </p:txBody>
      </p:sp>
      <p:sp>
        <p:nvSpPr>
          <p:cNvPr id="3" name="TextBox 2">
            <a:extLst>
              <a:ext uri="{FF2B5EF4-FFF2-40B4-BE49-F238E27FC236}">
                <a16:creationId xmlns:a16="http://schemas.microsoft.com/office/drawing/2014/main" id="{FB990DBB-1AD9-4B4E-A004-2718B967BE80}"/>
              </a:ext>
            </a:extLst>
          </p:cNvPr>
          <p:cNvSpPr txBox="1"/>
          <p:nvPr/>
        </p:nvSpPr>
        <p:spPr>
          <a:xfrm>
            <a:off x="619200" y="1859339"/>
            <a:ext cx="3559593" cy="2862322"/>
          </a:xfrm>
          <a:prstGeom prst="rect">
            <a:avLst/>
          </a:prstGeom>
          <a:noFill/>
        </p:spPr>
        <p:txBody>
          <a:bodyPr wrap="square" rtlCol="0">
            <a:spAutoFit/>
          </a:bodyPr>
          <a:lstStyle/>
          <a:p>
            <a:r>
              <a:rPr lang="en-US" dirty="0" err="1"/>
              <a:t>ዝለዓለ</a:t>
            </a:r>
            <a:r>
              <a:rPr lang="en-US" dirty="0"/>
              <a:t> </a:t>
            </a:r>
            <a:r>
              <a:rPr lang="en-US" dirty="0" err="1"/>
              <a:t>ተጋላፅነት</a:t>
            </a:r>
            <a:r>
              <a:rPr lang="en-US" dirty="0"/>
              <a:t> </a:t>
            </a:r>
            <a:r>
              <a:rPr lang="en-US" dirty="0" err="1"/>
              <a:t>ዘለዎም</a:t>
            </a:r>
            <a:r>
              <a:rPr lang="en-US" dirty="0"/>
              <a:t> </a:t>
            </a:r>
            <a:r>
              <a:rPr lang="en-US" dirty="0" err="1"/>
              <a:t>ነዞም</a:t>
            </a:r>
            <a:r>
              <a:rPr lang="en-US" dirty="0"/>
              <a:t> </a:t>
            </a:r>
            <a:r>
              <a:rPr lang="en-US" dirty="0" err="1"/>
              <a:t>ዝስዕቡ</a:t>
            </a:r>
            <a:r>
              <a:rPr lang="en-US" dirty="0"/>
              <a:t> </a:t>
            </a:r>
            <a:r>
              <a:rPr lang="en-US" dirty="0" err="1"/>
              <a:t>የካትት</a:t>
            </a:r>
            <a:r>
              <a:rPr lang="en-US" dirty="0"/>
              <a:t>፡</a:t>
            </a:r>
          </a:p>
          <a:p>
            <a:pPr marL="285750" lvl="0" indent="-285750" fontAlgn="base">
              <a:buFont typeface="Arial" panose="020B0604020202020204" pitchFamily="34" charset="0"/>
              <a:buChar char="•"/>
            </a:pPr>
            <a:r>
              <a:rPr lang="en-US" dirty="0" err="1"/>
              <a:t>ልዑል</a:t>
            </a:r>
            <a:r>
              <a:rPr lang="en-US" dirty="0"/>
              <a:t> </a:t>
            </a:r>
            <a:r>
              <a:rPr lang="en-US" dirty="0" err="1"/>
              <a:t>ድኽነት</a:t>
            </a:r>
            <a:r>
              <a:rPr lang="en-US" dirty="0"/>
              <a:t> </a:t>
            </a:r>
            <a:r>
              <a:rPr lang="en-US" dirty="0" err="1"/>
              <a:t>ኣብ</a:t>
            </a:r>
            <a:r>
              <a:rPr lang="en-US" dirty="0"/>
              <a:t> </a:t>
            </a:r>
            <a:r>
              <a:rPr lang="en-US" dirty="0" err="1"/>
              <a:t>ዘለዎ</a:t>
            </a:r>
            <a:r>
              <a:rPr lang="en-US" dirty="0"/>
              <a:t> </a:t>
            </a:r>
            <a:r>
              <a:rPr lang="en-US" dirty="0" err="1"/>
              <a:t>ቦታ</a:t>
            </a:r>
            <a:r>
              <a:rPr lang="en-US" dirty="0"/>
              <a:t> </a:t>
            </a:r>
          </a:p>
          <a:p>
            <a:pPr marL="285750" lvl="0" indent="-285750" fontAlgn="base">
              <a:buFont typeface="Arial" panose="020B0604020202020204" pitchFamily="34" charset="0"/>
              <a:buChar char="•"/>
            </a:pPr>
            <a:r>
              <a:rPr lang="en-US" dirty="0" err="1"/>
              <a:t>ሰብኣዊ</a:t>
            </a:r>
            <a:r>
              <a:rPr lang="en-US" dirty="0"/>
              <a:t> </a:t>
            </a:r>
            <a:r>
              <a:rPr lang="en-US" dirty="0" err="1"/>
              <a:t>ኲነታት</a:t>
            </a:r>
            <a:endParaRPr lang="en-US" dirty="0"/>
          </a:p>
          <a:p>
            <a:pPr marL="285750" lvl="0" indent="-285750" fontAlgn="base">
              <a:buFont typeface="Arial" panose="020B0604020202020204" pitchFamily="34" charset="0"/>
              <a:buChar char="•"/>
            </a:pPr>
            <a:r>
              <a:rPr lang="en-US" dirty="0" err="1"/>
              <a:t>ኣብ</a:t>
            </a:r>
            <a:r>
              <a:rPr lang="en-US" dirty="0"/>
              <a:t> </a:t>
            </a:r>
            <a:r>
              <a:rPr lang="en-US" dirty="0" err="1"/>
              <a:t>ረድኤት</a:t>
            </a:r>
            <a:r>
              <a:rPr lang="en-US" dirty="0"/>
              <a:t> </a:t>
            </a:r>
            <a:r>
              <a:rPr lang="en-US" dirty="0" err="1"/>
              <a:t>ልዑል</a:t>
            </a:r>
            <a:r>
              <a:rPr lang="en-US" dirty="0"/>
              <a:t> </a:t>
            </a:r>
            <a:r>
              <a:rPr lang="en-US" dirty="0" err="1"/>
              <a:t>ጽግዕተኛነት</a:t>
            </a:r>
            <a:r>
              <a:rPr lang="en-US" dirty="0"/>
              <a:t> </a:t>
            </a:r>
            <a:r>
              <a:rPr lang="en-US" dirty="0" err="1"/>
              <a:t>ዘለዎም</a:t>
            </a:r>
            <a:r>
              <a:rPr lang="en-US" dirty="0"/>
              <a:t> </a:t>
            </a:r>
            <a:r>
              <a:rPr lang="en-US" dirty="0" err="1"/>
              <a:t>ቦታታት</a:t>
            </a:r>
            <a:endParaRPr lang="en-US" dirty="0"/>
          </a:p>
          <a:p>
            <a:pPr marL="285750" indent="-285750">
              <a:buFont typeface="Arial" panose="020B0604020202020204" pitchFamily="34" charset="0"/>
              <a:buChar char="•"/>
            </a:pPr>
            <a:r>
              <a:rPr lang="en-US" dirty="0" err="1"/>
              <a:t>ኣብ</a:t>
            </a:r>
            <a:r>
              <a:rPr lang="en-US" dirty="0"/>
              <a:t> </a:t>
            </a:r>
            <a:r>
              <a:rPr lang="en-US" dirty="0" err="1"/>
              <a:t>ፆታ</a:t>
            </a:r>
            <a:r>
              <a:rPr lang="en-US" dirty="0"/>
              <a:t> </a:t>
            </a:r>
            <a:r>
              <a:rPr lang="en-US" dirty="0" err="1"/>
              <a:t>ዝተሰረተ</a:t>
            </a:r>
            <a:r>
              <a:rPr lang="en-US" dirty="0"/>
              <a:t> </a:t>
            </a:r>
            <a:r>
              <a:rPr lang="en-US" dirty="0" err="1"/>
              <a:t>ዓመፅ</a:t>
            </a:r>
            <a:r>
              <a:rPr lang="en-US" dirty="0"/>
              <a:t> </a:t>
            </a:r>
            <a:r>
              <a:rPr lang="en-US" dirty="0" err="1"/>
              <a:t>ዝመስሉ</a:t>
            </a:r>
            <a:r>
              <a:rPr lang="en-US" dirty="0"/>
              <a:t> </a:t>
            </a:r>
            <a:r>
              <a:rPr lang="en-US" dirty="0" err="1"/>
              <a:t>ፀገማት</a:t>
            </a:r>
            <a:r>
              <a:rPr lang="en-US" dirty="0"/>
              <a:t> </a:t>
            </a:r>
            <a:r>
              <a:rPr lang="en-US" dirty="0" err="1"/>
              <a:t>ሓለዋ</a:t>
            </a:r>
            <a:r>
              <a:rPr lang="en-US" dirty="0"/>
              <a:t> </a:t>
            </a:r>
            <a:r>
              <a:rPr lang="en-US" dirty="0" err="1"/>
              <a:t>ዘጋጥመሉ</a:t>
            </a:r>
            <a:r>
              <a:rPr lang="en-US" dirty="0"/>
              <a:t> </a:t>
            </a:r>
            <a:r>
              <a:rPr lang="en-US" dirty="0" err="1"/>
              <a:t>ቦታ</a:t>
            </a:r>
            <a:r>
              <a:rPr lang="en-US" dirty="0"/>
              <a:t> </a:t>
            </a:r>
            <a:r>
              <a:rPr lang="en-US" dirty="0" err="1"/>
              <a:t>ከም</a:t>
            </a:r>
            <a:r>
              <a:rPr lang="en-US" dirty="0"/>
              <a:t> </a:t>
            </a:r>
            <a:r>
              <a:rPr lang="en-US" dirty="0" err="1"/>
              <a:t>ትሕተ-ዕድመ</a:t>
            </a:r>
            <a:r>
              <a:rPr lang="en-US" dirty="0"/>
              <a:t> </a:t>
            </a:r>
            <a:r>
              <a:rPr lang="en-US" dirty="0" err="1"/>
              <a:t>መርዓ</a:t>
            </a:r>
            <a:r>
              <a:rPr lang="en-US" dirty="0"/>
              <a:t> </a:t>
            </a:r>
            <a:r>
              <a:rPr lang="en-US" dirty="0" err="1"/>
              <a:t>ዝኣመሰሉን</a:t>
            </a:r>
            <a:endParaRPr lang="en-GB" dirty="0">
              <a:solidFill>
                <a:srgbClr val="283A51"/>
              </a:solidFill>
              <a:latin typeface="Helvetica Light" panose="020B0403020202020204"/>
            </a:endParaRPr>
          </a:p>
          <a:p>
            <a:pPr rtl="0"/>
            <a:endParaRPr lang="en-GB" dirty="0"/>
          </a:p>
        </p:txBody>
      </p:sp>
      <p:sp>
        <p:nvSpPr>
          <p:cNvPr id="8" name="TextBox 7">
            <a:extLst>
              <a:ext uri="{FF2B5EF4-FFF2-40B4-BE49-F238E27FC236}">
                <a16:creationId xmlns:a16="http://schemas.microsoft.com/office/drawing/2014/main" id="{2D7BB0AE-46F6-4B3D-9224-D6257BB109DE}"/>
              </a:ext>
            </a:extLst>
          </p:cNvPr>
          <p:cNvSpPr txBox="1"/>
          <p:nvPr/>
        </p:nvSpPr>
        <p:spPr>
          <a:xfrm>
            <a:off x="611188" y="4998236"/>
            <a:ext cx="8015980" cy="1200329"/>
          </a:xfrm>
          <a:prstGeom prst="rect">
            <a:avLst/>
          </a:prstGeom>
          <a:noFill/>
        </p:spPr>
        <p:txBody>
          <a:bodyPr wrap="square" rtlCol="0">
            <a:spAutoFit/>
          </a:bodyPr>
          <a:lstStyle/>
          <a:p>
            <a:r>
              <a:rPr lang="en-US" dirty="0" err="1"/>
              <a:t>ትካላት</a:t>
            </a:r>
            <a:r>
              <a:rPr lang="en-US" dirty="0"/>
              <a:t> </a:t>
            </a:r>
            <a:r>
              <a:rPr lang="en-US" dirty="0" err="1"/>
              <a:t>ንኹነታት'ቲ</a:t>
            </a:r>
            <a:r>
              <a:rPr lang="en-US" dirty="0"/>
              <a:t> </a:t>
            </a:r>
            <a:r>
              <a:rPr lang="en-US" dirty="0" err="1"/>
              <a:t>ዝሰርሓኦ</a:t>
            </a:r>
            <a:r>
              <a:rPr lang="en-US" dirty="0"/>
              <a:t> </a:t>
            </a:r>
            <a:r>
              <a:rPr lang="en-US" dirty="0" err="1"/>
              <a:t>ስራሕ</a:t>
            </a:r>
            <a:r>
              <a:rPr lang="en-US" dirty="0"/>
              <a:t> </a:t>
            </a:r>
            <a:r>
              <a:rPr lang="en-US" dirty="0" err="1"/>
              <a:t>ኽግምግማ</a:t>
            </a:r>
            <a:r>
              <a:rPr lang="en-US" dirty="0"/>
              <a:t>፣ </a:t>
            </a:r>
            <a:r>
              <a:rPr lang="en-US" dirty="0" err="1"/>
              <a:t>ብዛዕባ</a:t>
            </a:r>
            <a:r>
              <a:rPr lang="en-US" dirty="0"/>
              <a:t> </a:t>
            </a:r>
            <a:r>
              <a:rPr lang="en-US" dirty="0" err="1"/>
              <a:t>እቶም</a:t>
            </a:r>
            <a:r>
              <a:rPr lang="en-US" dirty="0"/>
              <a:t> </a:t>
            </a:r>
            <a:r>
              <a:rPr lang="en-US" dirty="0" err="1"/>
              <a:t>ዘለው</a:t>
            </a:r>
            <a:r>
              <a:rPr lang="en-US" dirty="0"/>
              <a:t> </a:t>
            </a:r>
            <a:r>
              <a:rPr lang="en-US" dirty="0" err="1"/>
              <a:t>ፀገማትን</a:t>
            </a:r>
            <a:r>
              <a:rPr lang="en-US" dirty="0"/>
              <a:t> </a:t>
            </a:r>
            <a:r>
              <a:rPr lang="en-US" dirty="0" err="1"/>
              <a:t>ሓለዋን</a:t>
            </a:r>
            <a:r>
              <a:rPr lang="en-US" dirty="0"/>
              <a:t> </a:t>
            </a:r>
            <a:r>
              <a:rPr lang="en-US" dirty="0" err="1"/>
              <a:t>ሓበሬታ</a:t>
            </a:r>
            <a:r>
              <a:rPr lang="en-US" dirty="0"/>
              <a:t> </a:t>
            </a:r>
            <a:r>
              <a:rPr lang="en-US" dirty="0" err="1"/>
              <a:t>ምስ</a:t>
            </a:r>
            <a:r>
              <a:rPr lang="en-US" dirty="0"/>
              <a:t> </a:t>
            </a:r>
            <a:r>
              <a:rPr lang="en-US" dirty="0" err="1"/>
              <a:t>ክህልዎም</a:t>
            </a:r>
            <a:r>
              <a:rPr lang="en-US" dirty="0"/>
              <a:t> </a:t>
            </a:r>
            <a:r>
              <a:rPr lang="en-US" dirty="0" err="1"/>
              <a:t>ዝኽእል</a:t>
            </a:r>
            <a:r>
              <a:rPr lang="en-US" dirty="0"/>
              <a:t> </a:t>
            </a:r>
            <a:r>
              <a:rPr lang="en-US" dirty="0" err="1"/>
              <a:t>ሰባትን</a:t>
            </a:r>
            <a:r>
              <a:rPr lang="en-US" dirty="0"/>
              <a:t> </a:t>
            </a:r>
            <a:r>
              <a:rPr lang="en-US" dirty="0" err="1"/>
              <a:t>ብዛዕባ</a:t>
            </a:r>
            <a:r>
              <a:rPr lang="en-US" dirty="0"/>
              <a:t> </a:t>
            </a:r>
            <a:r>
              <a:rPr lang="en-US" dirty="0" err="1"/>
              <a:t>ሓለዋ</a:t>
            </a:r>
            <a:r>
              <a:rPr lang="en-US" dirty="0"/>
              <a:t> </a:t>
            </a:r>
            <a:r>
              <a:rPr lang="en-US" dirty="0" err="1"/>
              <a:t>ኣመልኪተን</a:t>
            </a:r>
            <a:r>
              <a:rPr lang="en-US" dirty="0"/>
              <a:t> </a:t>
            </a:r>
            <a:r>
              <a:rPr lang="en-US" dirty="0" err="1"/>
              <a:t>ምስአን</a:t>
            </a:r>
            <a:r>
              <a:rPr lang="en-US" dirty="0"/>
              <a:t> </a:t>
            </a:r>
            <a:r>
              <a:rPr lang="en-US" dirty="0" err="1"/>
              <a:t>ካብ</a:t>
            </a:r>
            <a:r>
              <a:rPr lang="en-US" dirty="0"/>
              <a:t> </a:t>
            </a:r>
            <a:r>
              <a:rPr lang="en-US" dirty="0" err="1"/>
              <a:t>ዝሰርሑ</a:t>
            </a:r>
            <a:r>
              <a:rPr lang="en-US" dirty="0"/>
              <a:t> </a:t>
            </a:r>
            <a:r>
              <a:rPr lang="en-US" dirty="0" err="1"/>
              <a:t>ሰባት</a:t>
            </a:r>
            <a:r>
              <a:rPr lang="en-US" dirty="0"/>
              <a:t> </a:t>
            </a:r>
            <a:r>
              <a:rPr lang="en-US" dirty="0" err="1"/>
              <a:t>ክሰምዓ</a:t>
            </a:r>
            <a:r>
              <a:rPr lang="en-US" dirty="0"/>
              <a:t> </a:t>
            </a:r>
            <a:r>
              <a:rPr lang="en-US" dirty="0" err="1"/>
              <a:t>ይግባእ</a:t>
            </a:r>
            <a:r>
              <a:rPr lang="en-US" dirty="0"/>
              <a:t>። </a:t>
            </a:r>
            <a:r>
              <a:rPr lang="en-US" dirty="0" err="1"/>
              <a:t>ድሕሪ'ዚ</a:t>
            </a:r>
            <a:r>
              <a:rPr lang="en-US" dirty="0"/>
              <a:t>፡ </a:t>
            </a:r>
            <a:r>
              <a:rPr lang="en-US" dirty="0" err="1"/>
              <a:t>ትካላት</a:t>
            </a:r>
            <a:r>
              <a:rPr lang="en-US" dirty="0"/>
              <a:t>፡ </a:t>
            </a:r>
            <a:r>
              <a:rPr lang="en-US" dirty="0" err="1"/>
              <a:t>ንስጉምታት</a:t>
            </a:r>
            <a:r>
              <a:rPr lang="en-US" dirty="0"/>
              <a:t> </a:t>
            </a:r>
            <a:r>
              <a:rPr lang="en-US" dirty="0" err="1"/>
              <a:t>ሓለዋ-ድሕነት</a:t>
            </a:r>
            <a:r>
              <a:rPr lang="en-US" dirty="0"/>
              <a:t> </a:t>
            </a:r>
            <a:r>
              <a:rPr lang="en-US" dirty="0" err="1"/>
              <a:t>ዝምልከት</a:t>
            </a:r>
            <a:r>
              <a:rPr lang="en-US" dirty="0"/>
              <a:t> </a:t>
            </a:r>
            <a:r>
              <a:rPr lang="en-US" dirty="0" err="1"/>
              <a:t>ውጥን</a:t>
            </a:r>
            <a:r>
              <a:rPr lang="en-US" dirty="0"/>
              <a:t> </a:t>
            </a:r>
            <a:r>
              <a:rPr lang="en-US" dirty="0" err="1"/>
              <a:t>ከውፅኣ</a:t>
            </a:r>
            <a:r>
              <a:rPr lang="en-US" dirty="0"/>
              <a:t> </a:t>
            </a:r>
            <a:r>
              <a:rPr lang="en-US" dirty="0" err="1"/>
              <a:t>ይኽእላ</a:t>
            </a:r>
            <a:r>
              <a:rPr lang="en-US" dirty="0"/>
              <a:t>።</a:t>
            </a:r>
          </a:p>
          <a:p>
            <a:pPr rtl="0"/>
            <a:endParaRPr lang="en-GB" dirty="0"/>
          </a:p>
        </p:txBody>
      </p:sp>
      <p:pic>
        <p:nvPicPr>
          <p:cNvPr id="10" name="Picture 9" descr="A person standing on top of a sandy beach&#10;&#10;Description automatically generated">
            <a:extLst>
              <a:ext uri="{FF2B5EF4-FFF2-40B4-BE49-F238E27FC236}">
                <a16:creationId xmlns:a16="http://schemas.microsoft.com/office/drawing/2014/main" id="{344F36AA-BAAE-4C4F-B215-5A8020E21164}"/>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4178793" y="1724405"/>
            <a:ext cx="4354021" cy="2902681"/>
          </a:xfrm>
          <a:prstGeom prst="rect">
            <a:avLst/>
          </a:prstGeom>
        </p:spPr>
      </p:pic>
      <p:sp>
        <p:nvSpPr>
          <p:cNvPr id="4" name="TextBox 3">
            <a:extLst>
              <a:ext uri="{FF2B5EF4-FFF2-40B4-BE49-F238E27FC236}">
                <a16:creationId xmlns:a16="http://schemas.microsoft.com/office/drawing/2014/main" id="{51629923-788E-41A7-A4D9-FAABC189369B}"/>
              </a:ext>
            </a:extLst>
          </p:cNvPr>
          <p:cNvSpPr txBox="1"/>
          <p:nvPr/>
        </p:nvSpPr>
        <p:spPr>
          <a:xfrm>
            <a:off x="4178792" y="4627086"/>
            <a:ext cx="2471389" cy="276999"/>
          </a:xfrm>
          <a:prstGeom prst="rect">
            <a:avLst/>
          </a:prstGeom>
          <a:noFill/>
        </p:spPr>
        <p:txBody>
          <a:bodyPr wrap="square" rtlCol="0">
            <a:spAutoFit/>
          </a:bodyPr>
          <a:lstStyle/>
          <a:p>
            <a:pPr rtl="0"/>
            <a:r>
              <a:rPr lang="ti-ET" sz="1200"/>
              <a:t>ስእሊ ብቪንሰት ሃይግስ (Vincent Haiges)</a:t>
            </a:r>
            <a:endParaRPr lang="en-GB" sz="1200" dirty="0"/>
          </a:p>
        </p:txBody>
      </p:sp>
    </p:spTree>
    <p:extLst>
      <p:ext uri="{BB962C8B-B14F-4D97-AF65-F5344CB8AC3E}">
        <p14:creationId xmlns:p14="http://schemas.microsoft.com/office/powerpoint/2010/main" val="255668700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11188" y="255600"/>
            <a:ext cx="8218488" cy="691200"/>
          </a:xfrm>
        </p:spPr>
        <p:txBody>
          <a:bodyPr rtlCol="0"/>
          <a:lstStyle/>
          <a:p>
            <a:r>
              <a:rPr lang="en-US" b="1" dirty="0"/>
              <a:t>መለክዒታት ፅላት</a:t>
            </a:r>
          </a:p>
        </p:txBody>
      </p:sp>
      <p:sp>
        <p:nvSpPr>
          <p:cNvPr id="5" name="Text Placeholder 4"/>
          <p:cNvSpPr>
            <a:spLocks noGrp="1"/>
          </p:cNvSpPr>
          <p:nvPr>
            <p:ph idx="1"/>
          </p:nvPr>
        </p:nvSpPr>
        <p:spPr>
          <a:xfrm>
            <a:off x="611188" y="1400174"/>
            <a:ext cx="4096785" cy="4057650"/>
          </a:xfrm>
        </p:spPr>
        <p:txBody>
          <a:bodyPr rtlCol="0">
            <a:noAutofit/>
          </a:bodyPr>
          <a:lstStyle/>
          <a:p>
            <a:pPr marL="0" lvl="2" indent="0">
              <a:buNone/>
            </a:pPr>
            <a:r>
              <a:rPr lang="en-US" sz="1800" dirty="0"/>
              <a:t>ሓያሎ መለክዒታት ሓለዋ-ድሕነት ኣብ ፅላት ረድኤትን </a:t>
            </a:r>
            <a:r>
              <a:rPr lang="ti-ET" sz="1800" dirty="0"/>
              <a:t>ልምዓትን ይትግበር። </a:t>
            </a:r>
          </a:p>
          <a:p>
            <a:pPr marL="0" lvl="2" indent="0" rtl="0">
              <a:buNone/>
            </a:pPr>
            <a:endParaRPr lang="en-GB" sz="1800" dirty="0"/>
          </a:p>
          <a:p>
            <a:r>
              <a:rPr lang="en-US" sz="1800" dirty="0" err="1">
                <a:solidFill>
                  <a:schemeClr val="tx2"/>
                </a:solidFill>
              </a:rPr>
              <a:t>ሓንቲ</a:t>
            </a:r>
            <a:r>
              <a:rPr lang="en-US" sz="1800" dirty="0">
                <a:solidFill>
                  <a:schemeClr val="tx2"/>
                </a:solidFill>
              </a:rPr>
              <a:t> </a:t>
            </a:r>
            <a:r>
              <a:rPr lang="en-US" sz="1800" dirty="0" err="1">
                <a:solidFill>
                  <a:schemeClr val="tx2"/>
                </a:solidFill>
              </a:rPr>
              <a:t>ትካል</a:t>
            </a:r>
            <a:r>
              <a:rPr lang="en-US" sz="1800" dirty="0">
                <a:solidFill>
                  <a:schemeClr val="tx2"/>
                </a:solidFill>
              </a:rPr>
              <a:t> </a:t>
            </a:r>
            <a:r>
              <a:rPr lang="en-US" sz="1800" dirty="0" err="1">
                <a:solidFill>
                  <a:schemeClr val="tx2"/>
                </a:solidFill>
              </a:rPr>
              <a:t>ብውሑስ</a:t>
            </a:r>
            <a:r>
              <a:rPr lang="en-US" sz="1800" dirty="0">
                <a:solidFill>
                  <a:schemeClr val="tx2"/>
                </a:solidFill>
              </a:rPr>
              <a:t> </a:t>
            </a:r>
            <a:r>
              <a:rPr lang="en-US" sz="1800" dirty="0" err="1">
                <a:solidFill>
                  <a:schemeClr val="tx2"/>
                </a:solidFill>
              </a:rPr>
              <a:t>ኣገባብ</a:t>
            </a:r>
            <a:r>
              <a:rPr lang="en-US" sz="1800" dirty="0">
                <a:solidFill>
                  <a:schemeClr val="tx2"/>
                </a:solidFill>
              </a:rPr>
              <a:t> </a:t>
            </a:r>
            <a:r>
              <a:rPr lang="en-US" sz="1800" dirty="0" err="1">
                <a:solidFill>
                  <a:schemeClr val="tx2"/>
                </a:solidFill>
              </a:rPr>
              <a:t>ንኽትሰርሕ</a:t>
            </a:r>
            <a:r>
              <a:rPr lang="en-US" sz="1800" dirty="0">
                <a:solidFill>
                  <a:schemeClr val="tx2"/>
                </a:solidFill>
              </a:rPr>
              <a:t> </a:t>
            </a:r>
            <a:r>
              <a:rPr lang="en-US" sz="1800" dirty="0" err="1">
                <a:solidFill>
                  <a:schemeClr val="tx2"/>
                </a:solidFill>
              </a:rPr>
              <a:t>ብዛዕባ</a:t>
            </a:r>
            <a:r>
              <a:rPr lang="en-US" sz="1800" dirty="0">
                <a:solidFill>
                  <a:schemeClr val="tx2"/>
                </a:solidFill>
              </a:rPr>
              <a:t> </a:t>
            </a:r>
            <a:r>
              <a:rPr lang="en-US" sz="1800" dirty="0" err="1">
                <a:solidFill>
                  <a:schemeClr val="tx2"/>
                </a:solidFill>
              </a:rPr>
              <a:t>ዘድልያ</a:t>
            </a:r>
            <a:r>
              <a:rPr lang="en-US" sz="1800" dirty="0">
                <a:solidFill>
                  <a:schemeClr val="tx2"/>
                </a:solidFill>
              </a:rPr>
              <a:t> </a:t>
            </a:r>
            <a:r>
              <a:rPr lang="en-US" sz="1800" dirty="0" err="1">
                <a:solidFill>
                  <a:schemeClr val="tx2"/>
                </a:solidFill>
              </a:rPr>
              <a:t>ነገራት</a:t>
            </a:r>
            <a:r>
              <a:rPr lang="en-US" sz="1800" dirty="0">
                <a:solidFill>
                  <a:schemeClr val="tx2"/>
                </a:solidFill>
              </a:rPr>
              <a:t> </a:t>
            </a:r>
            <a:r>
              <a:rPr lang="en-US" sz="1800" dirty="0" err="1">
                <a:solidFill>
                  <a:schemeClr val="tx2"/>
                </a:solidFill>
              </a:rPr>
              <a:t>ይገልፅን</a:t>
            </a:r>
            <a:r>
              <a:rPr lang="en-US" sz="1800" dirty="0">
                <a:solidFill>
                  <a:schemeClr val="tx2"/>
                </a:solidFill>
              </a:rPr>
              <a:t> </a:t>
            </a:r>
            <a:r>
              <a:rPr lang="en-US" sz="1800" dirty="0" err="1">
                <a:solidFill>
                  <a:schemeClr val="tx2"/>
                </a:solidFill>
              </a:rPr>
              <a:t>የብርህን</a:t>
            </a:r>
            <a:r>
              <a:rPr lang="en-US" sz="1800" dirty="0">
                <a:solidFill>
                  <a:schemeClr val="tx2"/>
                </a:solidFill>
              </a:rPr>
              <a:t>።</a:t>
            </a:r>
          </a:p>
          <a:p>
            <a:pPr marL="0" lvl="2" indent="0" rtl="0">
              <a:buNone/>
            </a:pPr>
            <a:endParaRPr lang="en-GB" sz="1800" dirty="0"/>
          </a:p>
          <a:p>
            <a:r>
              <a:rPr lang="en-US" sz="1800" dirty="0" err="1">
                <a:solidFill>
                  <a:schemeClr val="tx2"/>
                </a:solidFill>
              </a:rPr>
              <a:t>ኣብ</a:t>
            </a:r>
            <a:r>
              <a:rPr lang="en-US" sz="1800" dirty="0">
                <a:solidFill>
                  <a:schemeClr val="tx2"/>
                </a:solidFill>
              </a:rPr>
              <a:t> </a:t>
            </a:r>
            <a:r>
              <a:rPr lang="en-US" sz="1800" dirty="0" err="1">
                <a:solidFill>
                  <a:schemeClr val="tx2"/>
                </a:solidFill>
              </a:rPr>
              <a:t>ማሕበረሰባት</a:t>
            </a:r>
            <a:r>
              <a:rPr lang="en-US" sz="1800" dirty="0">
                <a:solidFill>
                  <a:schemeClr val="tx2"/>
                </a:solidFill>
              </a:rPr>
              <a:t> </a:t>
            </a:r>
            <a:r>
              <a:rPr lang="en-US" sz="1800" dirty="0" err="1">
                <a:solidFill>
                  <a:schemeClr val="tx2"/>
                </a:solidFill>
              </a:rPr>
              <a:t>ሓላፍነትን</a:t>
            </a:r>
            <a:r>
              <a:rPr lang="en-US" sz="1800" dirty="0">
                <a:solidFill>
                  <a:schemeClr val="tx2"/>
                </a:solidFill>
              </a:rPr>
              <a:t> </a:t>
            </a:r>
            <a:r>
              <a:rPr lang="en-US" sz="1800" dirty="0" err="1">
                <a:solidFill>
                  <a:schemeClr val="tx2"/>
                </a:solidFill>
              </a:rPr>
              <a:t>ብሉፅ</a:t>
            </a:r>
            <a:r>
              <a:rPr lang="en-US" sz="1800" dirty="0">
                <a:solidFill>
                  <a:schemeClr val="tx2"/>
                </a:solidFill>
              </a:rPr>
              <a:t> </a:t>
            </a:r>
            <a:r>
              <a:rPr lang="en-US" sz="1800" dirty="0" err="1">
                <a:solidFill>
                  <a:schemeClr val="tx2"/>
                </a:solidFill>
              </a:rPr>
              <a:t>ብቕዓት</a:t>
            </a:r>
            <a:r>
              <a:rPr lang="en-US" sz="1800" dirty="0">
                <a:solidFill>
                  <a:schemeClr val="tx2"/>
                </a:solidFill>
              </a:rPr>
              <a:t> </a:t>
            </a:r>
            <a:r>
              <a:rPr lang="en-US" sz="1800" dirty="0" err="1">
                <a:solidFill>
                  <a:schemeClr val="tx2"/>
                </a:solidFill>
              </a:rPr>
              <a:t>ንዘለወን</a:t>
            </a:r>
            <a:r>
              <a:rPr lang="en-US" sz="1800" dirty="0">
                <a:solidFill>
                  <a:schemeClr val="tx2"/>
                </a:solidFill>
              </a:rPr>
              <a:t>   </a:t>
            </a:r>
            <a:r>
              <a:rPr lang="en-US" sz="1800" dirty="0" err="1">
                <a:solidFill>
                  <a:schemeClr val="tx2"/>
                </a:solidFill>
              </a:rPr>
              <a:t>ዘለዎ</a:t>
            </a:r>
            <a:r>
              <a:rPr lang="en-US" sz="1800" dirty="0">
                <a:solidFill>
                  <a:schemeClr val="tx2"/>
                </a:solidFill>
              </a:rPr>
              <a:t> </a:t>
            </a:r>
            <a:r>
              <a:rPr lang="en-US" sz="1800" dirty="0" err="1">
                <a:solidFill>
                  <a:schemeClr val="tx2"/>
                </a:solidFill>
              </a:rPr>
              <a:t>ፕሮግራማት</a:t>
            </a:r>
            <a:r>
              <a:rPr lang="en-US" sz="1800" dirty="0">
                <a:solidFill>
                  <a:schemeClr val="tx2"/>
                </a:solidFill>
              </a:rPr>
              <a:t> </a:t>
            </a:r>
            <a:r>
              <a:rPr lang="en-US" sz="1800" dirty="0" err="1">
                <a:solidFill>
                  <a:schemeClr val="tx2"/>
                </a:solidFill>
              </a:rPr>
              <a:t>ንዘተግብራ</a:t>
            </a:r>
            <a:r>
              <a:rPr lang="en-US" sz="1800" dirty="0">
                <a:solidFill>
                  <a:schemeClr val="tx2"/>
                </a:solidFill>
              </a:rPr>
              <a:t> </a:t>
            </a:r>
            <a:r>
              <a:rPr lang="en-US" sz="1800" dirty="0" err="1">
                <a:solidFill>
                  <a:schemeClr val="tx2"/>
                </a:solidFill>
              </a:rPr>
              <a:t>ትካላት</a:t>
            </a:r>
            <a:r>
              <a:rPr lang="en-US" sz="1800" dirty="0">
                <a:solidFill>
                  <a:schemeClr val="tx2"/>
                </a:solidFill>
              </a:rPr>
              <a:t> </a:t>
            </a:r>
            <a:r>
              <a:rPr lang="en-US" sz="1800" dirty="0" err="1">
                <a:solidFill>
                  <a:schemeClr val="tx2"/>
                </a:solidFill>
              </a:rPr>
              <a:t>ሓገዝ</a:t>
            </a:r>
            <a:r>
              <a:rPr lang="en-US" sz="1800" dirty="0">
                <a:solidFill>
                  <a:schemeClr val="tx2"/>
                </a:solidFill>
              </a:rPr>
              <a:t> </a:t>
            </a:r>
            <a:r>
              <a:rPr lang="en-US" sz="1800" dirty="0" err="1">
                <a:solidFill>
                  <a:schemeClr val="tx2"/>
                </a:solidFill>
              </a:rPr>
              <a:t>ይህብ</a:t>
            </a:r>
            <a:r>
              <a:rPr lang="en-US" sz="1800" dirty="0">
                <a:solidFill>
                  <a:schemeClr val="tx2"/>
                </a:solidFill>
              </a:rPr>
              <a:t>።</a:t>
            </a:r>
          </a:p>
          <a:p>
            <a:pPr marL="0" lvl="2" indent="0" rtl="0">
              <a:buNone/>
            </a:pPr>
            <a:endParaRPr lang="en-GB" sz="1800" dirty="0"/>
          </a:p>
          <a:p>
            <a:pPr marL="0" lvl="2" indent="0">
              <a:buNone/>
            </a:pPr>
            <a:r>
              <a:rPr lang="en-US" sz="1800" dirty="0"/>
              <a:t>መብዛሕቱ ግዜ ትካላት ገንዘባዊ ሓገዛት ንኽረኽባ ብቑዓት ንክኾና ንገለ መለክዒታት ከማልኣን ንዓቕመን ከሐይላን፡ </a:t>
            </a:r>
            <a:r>
              <a:rPr lang="ti-ET" sz="1800" dirty="0"/>
              <a:t>ለገስቲ ይጠልቡ እዮም።</a:t>
            </a:r>
          </a:p>
        </p:txBody>
      </p:sp>
      <p:sp>
        <p:nvSpPr>
          <p:cNvPr id="2" name="Slide Number Placeholder 1">
            <a:extLst>
              <a:ext uri="{FF2B5EF4-FFF2-40B4-BE49-F238E27FC236}">
                <a16:creationId xmlns:a16="http://schemas.microsoft.com/office/drawing/2014/main" id="{3F16621C-A310-4B10-B270-945FA241204C}"/>
              </a:ext>
            </a:extLst>
          </p:cNvPr>
          <p:cNvSpPr>
            <a:spLocks noGrp="1"/>
          </p:cNvSpPr>
          <p:nvPr>
            <p:ph type="sldNum" sz="quarter" idx="4"/>
          </p:nvPr>
        </p:nvSpPr>
        <p:spPr>
          <a:xfrm>
            <a:off x="611188" y="6270987"/>
            <a:ext cx="2133600" cy="365125"/>
          </a:xfrm>
        </p:spPr>
        <p:txBody>
          <a:bodyPr rtlCol="0"/>
          <a:lstStyle/>
          <a:p>
            <a:pPr rtl="0"/>
            <a:endParaRPr lang="en-US" dirty="0">
              <a:latin typeface="Helvetica" pitchFamily="2" charset="0"/>
            </a:endParaRPr>
          </a:p>
          <a:p>
            <a:pPr rtl="0"/>
            <a:fld id="{4FD9013D-92AD-C643-96A8-EBFE9D29F7C2}" type="slidenum">
              <a:rPr lang="en-US" sz="900">
                <a:latin typeface="Helvetica Light" panose="020B0403020202020204" pitchFamily="34" charset="0"/>
              </a:rPr>
              <a:pPr/>
              <a:t>8</a:t>
            </a:fld>
            <a:r>
              <a:rPr lang="ti-ET" sz="900">
                <a:latin typeface="Helvetica Light" panose="020B0403020202020204" pitchFamily="34" charset="0"/>
              </a:rPr>
              <a:t> </a:t>
            </a:r>
            <a:r>
              <a:rPr lang="ti-ET" sz="900">
                <a:solidFill>
                  <a:schemeClr val="bg2"/>
                </a:solidFill>
                <a:latin typeface="Helvetica Light" panose="020B0403020202020204" pitchFamily="34" charset="0"/>
              </a:rPr>
              <a:t>|</a:t>
            </a:r>
            <a:r>
              <a:rPr lang="ti-ET" sz="900">
                <a:latin typeface="Helvetica Light" panose="020B0403020202020204" pitchFamily="34" charset="0"/>
              </a:rPr>
              <a:t> </a:t>
            </a:r>
            <a:r>
              <a:rPr lang="ti-ET" sz="900">
                <a:solidFill>
                  <a:srgbClr val="283A51"/>
                </a:solidFill>
                <a:latin typeface="Helvetica Light" panose="020B0403020202020204" pitchFamily="34" charset="0"/>
              </a:rPr>
              <a:t>ጉዕዞ ሓለዋ-ድሕነት</a:t>
            </a:r>
            <a:endParaRPr lang="en-GB" sz="900" dirty="0">
              <a:latin typeface="Helvetica Light" panose="020B0403020202020204" pitchFamily="34" charset="0"/>
            </a:endParaRPr>
          </a:p>
        </p:txBody>
      </p:sp>
      <p:sp>
        <p:nvSpPr>
          <p:cNvPr id="3" name="Hexagon 10" descr="Small child looking out from behind a gate.">
            <a:extLst>
              <a:ext uri="{FF2B5EF4-FFF2-40B4-BE49-F238E27FC236}">
                <a16:creationId xmlns:a16="http://schemas.microsoft.com/office/drawing/2014/main" id="{01F2BDD7-6CFA-43E1-8BCA-6244C4B45E70}"/>
              </a:ext>
              <a:ext uri="{C183D7F6-B498-43B3-948B-1728B52AA6E4}">
                <adec:decorative xmlns:adec="http://schemas.microsoft.com/office/drawing/2017/decorative" val="0"/>
              </a:ext>
            </a:extLst>
          </p:cNvPr>
          <p:cNvSpPr>
            <a:spLocks noChangeAspect="1"/>
          </p:cNvSpPr>
          <p:nvPr/>
        </p:nvSpPr>
        <p:spPr>
          <a:xfrm rot="5400000">
            <a:off x="4775055" y="1673378"/>
            <a:ext cx="3950465" cy="3511243"/>
          </a:xfrm>
          <a:custGeom>
            <a:avLst/>
            <a:gdLst>
              <a:gd name="connsiteX0" fmla="*/ 0 w 4888470"/>
              <a:gd name="connsiteY0" fmla="*/ 2124474 h 4248947"/>
              <a:gd name="connsiteX1" fmla="*/ 1062237 w 4888470"/>
              <a:gd name="connsiteY1" fmla="*/ 1 h 4248947"/>
              <a:gd name="connsiteX2" fmla="*/ 3826233 w 4888470"/>
              <a:gd name="connsiteY2" fmla="*/ 1 h 4248947"/>
              <a:gd name="connsiteX3" fmla="*/ 4888470 w 4888470"/>
              <a:gd name="connsiteY3" fmla="*/ 2124474 h 4248947"/>
              <a:gd name="connsiteX4" fmla="*/ 3826233 w 4888470"/>
              <a:gd name="connsiteY4" fmla="*/ 4248946 h 4248947"/>
              <a:gd name="connsiteX5" fmla="*/ 1062237 w 4888470"/>
              <a:gd name="connsiteY5" fmla="*/ 4248946 h 4248947"/>
              <a:gd name="connsiteX6" fmla="*/ 0 w 4888470"/>
              <a:gd name="connsiteY6" fmla="*/ 2124474 h 4248947"/>
              <a:gd name="connsiteX0" fmla="*/ 0 w 4909016"/>
              <a:gd name="connsiteY0" fmla="*/ 2124473 h 4248945"/>
              <a:gd name="connsiteX1" fmla="*/ 1082783 w 4909016"/>
              <a:gd name="connsiteY1" fmla="*/ 0 h 4248945"/>
              <a:gd name="connsiteX2" fmla="*/ 3846779 w 4909016"/>
              <a:gd name="connsiteY2" fmla="*/ 0 h 4248945"/>
              <a:gd name="connsiteX3" fmla="*/ 4909016 w 4909016"/>
              <a:gd name="connsiteY3" fmla="*/ 2124473 h 4248945"/>
              <a:gd name="connsiteX4" fmla="*/ 3846779 w 4909016"/>
              <a:gd name="connsiteY4" fmla="*/ 4248945 h 4248945"/>
              <a:gd name="connsiteX5" fmla="*/ 1082783 w 4909016"/>
              <a:gd name="connsiteY5" fmla="*/ 4248945 h 4248945"/>
              <a:gd name="connsiteX6" fmla="*/ 0 w 4909016"/>
              <a:gd name="connsiteY6" fmla="*/ 2124473 h 4248945"/>
              <a:gd name="connsiteX0" fmla="*/ 0 w 5001486"/>
              <a:gd name="connsiteY0" fmla="*/ 2124473 h 4248945"/>
              <a:gd name="connsiteX1" fmla="*/ 1082783 w 5001486"/>
              <a:gd name="connsiteY1" fmla="*/ 0 h 4248945"/>
              <a:gd name="connsiteX2" fmla="*/ 3846779 w 5001486"/>
              <a:gd name="connsiteY2" fmla="*/ 0 h 4248945"/>
              <a:gd name="connsiteX3" fmla="*/ 5001486 w 5001486"/>
              <a:gd name="connsiteY3" fmla="*/ 2134747 h 4248945"/>
              <a:gd name="connsiteX4" fmla="*/ 3846779 w 5001486"/>
              <a:gd name="connsiteY4" fmla="*/ 4248945 h 4248945"/>
              <a:gd name="connsiteX5" fmla="*/ 1082783 w 5001486"/>
              <a:gd name="connsiteY5" fmla="*/ 4248945 h 4248945"/>
              <a:gd name="connsiteX6" fmla="*/ 0 w 5001486"/>
              <a:gd name="connsiteY6" fmla="*/ 2124473 h 42489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001486" h="4248945">
                <a:moveTo>
                  <a:pt x="0" y="2124473"/>
                </a:moveTo>
                <a:lnTo>
                  <a:pt x="1082783" y="0"/>
                </a:lnTo>
                <a:lnTo>
                  <a:pt x="3846779" y="0"/>
                </a:lnTo>
                <a:lnTo>
                  <a:pt x="5001486" y="2134747"/>
                </a:lnTo>
                <a:lnTo>
                  <a:pt x="3846779" y="4248945"/>
                </a:lnTo>
                <a:lnTo>
                  <a:pt x="1082783" y="4248945"/>
                </a:lnTo>
                <a:lnTo>
                  <a:pt x="0" y="2124473"/>
                </a:lnTo>
                <a:close/>
              </a:path>
            </a:pathLst>
          </a:custGeom>
          <a:blipFill dpi="0" rotWithShape="0">
            <a:blip r:embed="rId2" cstate="screen">
              <a:extLst>
                <a:ext uri="{28A0092B-C50C-407E-A947-70E740481C1C}">
                  <a14:useLocalDpi xmlns:a14="http://schemas.microsoft.com/office/drawing/2010/main"/>
                </a:ext>
              </a:extLst>
            </a:blip>
            <a:srcRect/>
            <a:stretch>
              <a:fillRect b="551"/>
            </a:stretch>
          </a:blipFill>
          <a:ln w="206375">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dirty="0">
              <a:latin typeface="Helvetica" pitchFamily="2" charset="0"/>
            </a:endParaRPr>
          </a:p>
        </p:txBody>
      </p:sp>
    </p:spTree>
    <p:extLst>
      <p:ext uri="{BB962C8B-B14F-4D97-AF65-F5344CB8AC3E}">
        <p14:creationId xmlns:p14="http://schemas.microsoft.com/office/powerpoint/2010/main" val="68569599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11188" y="255600"/>
            <a:ext cx="8218488" cy="691200"/>
          </a:xfrm>
        </p:spPr>
        <p:txBody>
          <a:bodyPr rtlCol="0"/>
          <a:lstStyle/>
          <a:p>
            <a:r>
              <a:rPr lang="en-US" b="1" dirty="0"/>
              <a:t>ዓለምለኻዊ መለክዒታት ፅላት</a:t>
            </a:r>
          </a:p>
        </p:txBody>
      </p:sp>
      <p:sp>
        <p:nvSpPr>
          <p:cNvPr id="5" name="Text Placeholder 4"/>
          <p:cNvSpPr>
            <a:spLocks noGrp="1"/>
          </p:cNvSpPr>
          <p:nvPr>
            <p:ph idx="1"/>
          </p:nvPr>
        </p:nvSpPr>
        <p:spPr>
          <a:xfrm>
            <a:off x="611188" y="1400174"/>
            <a:ext cx="7911020" cy="4057650"/>
          </a:xfrm>
        </p:spPr>
        <p:txBody>
          <a:bodyPr rtlCol="0">
            <a:noAutofit/>
          </a:bodyPr>
          <a:lstStyle/>
          <a:p>
            <a:pPr marL="342900" lvl="0" indent="-342900" fontAlgn="base">
              <a:buFont typeface="Arial" panose="020B0604020202020204" pitchFamily="34" charset="0"/>
              <a:buChar char="•"/>
            </a:pPr>
            <a:r>
              <a:rPr lang="en-US" sz="1800" dirty="0" err="1">
                <a:solidFill>
                  <a:schemeClr val="tx2"/>
                </a:solidFill>
              </a:rPr>
              <a:t>ኣብ</a:t>
            </a:r>
            <a:r>
              <a:rPr lang="en-US" sz="1800" dirty="0">
                <a:solidFill>
                  <a:schemeClr val="tx2"/>
                </a:solidFill>
              </a:rPr>
              <a:t> </a:t>
            </a:r>
            <a:r>
              <a:rPr lang="en-US" sz="1800" dirty="0" err="1">
                <a:solidFill>
                  <a:schemeClr val="tx2"/>
                </a:solidFill>
              </a:rPr>
              <a:t>ልምዓታዊ</a:t>
            </a:r>
            <a:r>
              <a:rPr lang="en-US" sz="1800" dirty="0">
                <a:solidFill>
                  <a:schemeClr val="tx2"/>
                </a:solidFill>
              </a:rPr>
              <a:t> </a:t>
            </a:r>
            <a:r>
              <a:rPr lang="en-US" sz="1800" dirty="0" err="1">
                <a:solidFill>
                  <a:schemeClr val="tx2"/>
                </a:solidFill>
              </a:rPr>
              <a:t>ምትሕግጋዝን</a:t>
            </a:r>
            <a:r>
              <a:rPr lang="en-US" sz="1800" dirty="0">
                <a:solidFill>
                  <a:schemeClr val="tx2"/>
                </a:solidFill>
              </a:rPr>
              <a:t> </a:t>
            </a:r>
            <a:r>
              <a:rPr lang="en-US" sz="1800" dirty="0" err="1">
                <a:solidFill>
                  <a:schemeClr val="tx2"/>
                </a:solidFill>
              </a:rPr>
              <a:t>ሰብኣዊ</a:t>
            </a:r>
            <a:r>
              <a:rPr lang="en-US" sz="1800" dirty="0">
                <a:solidFill>
                  <a:schemeClr val="tx2"/>
                </a:solidFill>
              </a:rPr>
              <a:t> </a:t>
            </a:r>
            <a:r>
              <a:rPr lang="en-US" sz="1800" dirty="0" err="1">
                <a:solidFill>
                  <a:schemeClr val="tx2"/>
                </a:solidFill>
              </a:rPr>
              <a:t>ሓገዝን</a:t>
            </a:r>
            <a:r>
              <a:rPr lang="en-US" sz="1800" dirty="0">
                <a:solidFill>
                  <a:schemeClr val="tx2"/>
                </a:solidFill>
              </a:rPr>
              <a:t> </a:t>
            </a:r>
            <a:r>
              <a:rPr lang="en-US" sz="1800" dirty="0" err="1">
                <a:solidFill>
                  <a:schemeClr val="tx2"/>
                </a:solidFill>
              </a:rPr>
              <a:t>ንዝግበር</a:t>
            </a:r>
            <a:r>
              <a:rPr lang="en-US" sz="1800" dirty="0">
                <a:solidFill>
                  <a:schemeClr val="tx2"/>
                </a:solidFill>
              </a:rPr>
              <a:t> </a:t>
            </a:r>
            <a:r>
              <a:rPr lang="en-US" sz="1800" dirty="0" err="1">
                <a:solidFill>
                  <a:schemeClr val="tx2"/>
                </a:solidFill>
              </a:rPr>
              <a:t>ፆታዊ</a:t>
            </a:r>
            <a:r>
              <a:rPr lang="en-US" sz="1800" dirty="0">
                <a:solidFill>
                  <a:schemeClr val="tx2"/>
                </a:solidFill>
              </a:rPr>
              <a:t> </a:t>
            </a:r>
            <a:r>
              <a:rPr lang="en-US" sz="1800" dirty="0" err="1">
                <a:solidFill>
                  <a:schemeClr val="tx2"/>
                </a:solidFill>
              </a:rPr>
              <a:t>ብዝበዛን</a:t>
            </a:r>
            <a:r>
              <a:rPr lang="en-US" sz="1800" dirty="0">
                <a:solidFill>
                  <a:schemeClr val="tx2"/>
                </a:solidFill>
              </a:rPr>
              <a:t> </a:t>
            </a:r>
            <a:r>
              <a:rPr lang="en-US" sz="1800" dirty="0" err="1">
                <a:solidFill>
                  <a:schemeClr val="tx2"/>
                </a:solidFill>
              </a:rPr>
              <a:t>ዓመፅን</a:t>
            </a:r>
            <a:r>
              <a:rPr lang="en-US" sz="1800" dirty="0">
                <a:solidFill>
                  <a:schemeClr val="tx2"/>
                </a:solidFill>
              </a:rPr>
              <a:t> </a:t>
            </a:r>
            <a:r>
              <a:rPr lang="en-US" sz="1800" dirty="0" err="1">
                <a:solidFill>
                  <a:schemeClr val="tx2"/>
                </a:solidFill>
              </a:rPr>
              <a:t>ፆታዊ</a:t>
            </a:r>
            <a:r>
              <a:rPr lang="en-US" sz="1800" dirty="0">
                <a:solidFill>
                  <a:schemeClr val="tx2"/>
                </a:solidFill>
              </a:rPr>
              <a:t> </a:t>
            </a:r>
            <a:r>
              <a:rPr lang="en-US" sz="1800" dirty="0" err="1">
                <a:solidFill>
                  <a:schemeClr val="tx2"/>
                </a:solidFill>
              </a:rPr>
              <a:t>መጥቃዕትን</a:t>
            </a:r>
            <a:r>
              <a:rPr lang="en-US" sz="1800" dirty="0">
                <a:solidFill>
                  <a:schemeClr val="tx2"/>
                </a:solidFill>
              </a:rPr>
              <a:t> </a:t>
            </a:r>
            <a:r>
              <a:rPr lang="en-US" sz="1800" dirty="0" err="1">
                <a:solidFill>
                  <a:schemeClr val="tx2"/>
                </a:solidFill>
              </a:rPr>
              <a:t>ንምጥፋእ</a:t>
            </a:r>
            <a:r>
              <a:rPr lang="en-US" sz="1800" dirty="0">
                <a:solidFill>
                  <a:schemeClr val="tx2"/>
                </a:solidFill>
              </a:rPr>
              <a:t> </a:t>
            </a:r>
            <a:r>
              <a:rPr lang="en-US" sz="1800" dirty="0" err="1">
                <a:solidFill>
                  <a:schemeClr val="tx2"/>
                </a:solidFill>
              </a:rPr>
              <a:t>እተዋህበ</a:t>
            </a:r>
            <a:r>
              <a:rPr lang="en-US" sz="1800" dirty="0">
                <a:solidFill>
                  <a:schemeClr val="tx2"/>
                </a:solidFill>
              </a:rPr>
              <a:t> </a:t>
            </a:r>
            <a:r>
              <a:rPr lang="en-US" sz="1800" dirty="0" err="1">
                <a:solidFill>
                  <a:schemeClr val="tx2"/>
                </a:solidFill>
              </a:rPr>
              <a:t>ለበዋ</a:t>
            </a:r>
            <a:r>
              <a:rPr lang="en-US" sz="1800" dirty="0">
                <a:solidFill>
                  <a:schemeClr val="tx2"/>
                </a:solidFill>
              </a:rPr>
              <a:t> DAC</a:t>
            </a:r>
          </a:p>
          <a:p>
            <a:pPr lvl="2"/>
            <a:endParaRPr lang="en-GB" sz="1800" dirty="0"/>
          </a:p>
          <a:p>
            <a:pPr marL="342900" lvl="0" indent="-342900" fontAlgn="base">
              <a:buFont typeface="Arial" panose="020B0604020202020204" pitchFamily="34" charset="0"/>
              <a:buChar char="•"/>
            </a:pPr>
            <a:r>
              <a:rPr lang="en-US" sz="1800" dirty="0" err="1">
                <a:solidFill>
                  <a:schemeClr val="tx2"/>
                </a:solidFill>
              </a:rPr>
              <a:t>ብገዛእ</a:t>
            </a:r>
            <a:r>
              <a:rPr lang="en-US" sz="1800" dirty="0">
                <a:solidFill>
                  <a:schemeClr val="tx2"/>
                </a:solidFill>
              </a:rPr>
              <a:t> </a:t>
            </a:r>
            <a:r>
              <a:rPr lang="en-US" sz="1800" dirty="0" err="1">
                <a:solidFill>
                  <a:schemeClr val="tx2"/>
                </a:solidFill>
              </a:rPr>
              <a:t>ሰራሕተኛታት</a:t>
            </a:r>
            <a:r>
              <a:rPr lang="en-US" sz="1800" dirty="0">
                <a:solidFill>
                  <a:schemeClr val="tx2"/>
                </a:solidFill>
              </a:rPr>
              <a:t> </a:t>
            </a:r>
            <a:r>
              <a:rPr lang="en-US" sz="1800" dirty="0" err="1">
                <a:solidFill>
                  <a:schemeClr val="tx2"/>
                </a:solidFill>
              </a:rPr>
              <a:t>ዝቖመ</a:t>
            </a:r>
            <a:r>
              <a:rPr lang="en-US" sz="1800" dirty="0">
                <a:solidFill>
                  <a:schemeClr val="tx2"/>
                </a:solidFill>
              </a:rPr>
              <a:t> </a:t>
            </a:r>
            <a:r>
              <a:rPr lang="en-US" sz="1800" dirty="0" err="1">
                <a:solidFill>
                  <a:schemeClr val="tx2"/>
                </a:solidFill>
              </a:rPr>
              <a:t>ሓድሕድ-ትካላዊ</a:t>
            </a:r>
            <a:r>
              <a:rPr lang="en-US" sz="1800" dirty="0">
                <a:solidFill>
                  <a:schemeClr val="tx2"/>
                </a:solidFill>
              </a:rPr>
              <a:t> </a:t>
            </a:r>
            <a:r>
              <a:rPr lang="en-US" sz="1800" dirty="0" err="1">
                <a:solidFill>
                  <a:schemeClr val="tx2"/>
                </a:solidFill>
              </a:rPr>
              <a:t>ቀዋሚ</a:t>
            </a:r>
            <a:r>
              <a:rPr lang="en-US" sz="1800" dirty="0">
                <a:solidFill>
                  <a:schemeClr val="tx2"/>
                </a:solidFill>
              </a:rPr>
              <a:t> </a:t>
            </a:r>
            <a:r>
              <a:rPr lang="en-US" sz="1800" dirty="0" err="1">
                <a:solidFill>
                  <a:schemeClr val="tx2"/>
                </a:solidFill>
              </a:rPr>
              <a:t>ኮሚቴ</a:t>
            </a:r>
            <a:r>
              <a:rPr lang="en-US" sz="1800" dirty="0">
                <a:solidFill>
                  <a:schemeClr val="tx2"/>
                </a:solidFill>
              </a:rPr>
              <a:t> </a:t>
            </a:r>
            <a:r>
              <a:rPr lang="en-US" sz="1800" dirty="0" err="1">
                <a:solidFill>
                  <a:schemeClr val="tx2"/>
                </a:solidFill>
              </a:rPr>
              <a:t>ዝተሓተ</a:t>
            </a:r>
            <a:r>
              <a:rPr lang="en-US" sz="1800" dirty="0">
                <a:solidFill>
                  <a:schemeClr val="tx2"/>
                </a:solidFill>
              </a:rPr>
              <a:t> </a:t>
            </a:r>
            <a:r>
              <a:rPr lang="en-US" sz="1800" dirty="0" err="1">
                <a:solidFill>
                  <a:schemeClr val="tx2"/>
                </a:solidFill>
              </a:rPr>
              <a:t>መለክዒታት</a:t>
            </a:r>
            <a:r>
              <a:rPr lang="en-US" sz="1800" dirty="0">
                <a:solidFill>
                  <a:schemeClr val="tx2"/>
                </a:solidFill>
              </a:rPr>
              <a:t> </a:t>
            </a:r>
            <a:r>
              <a:rPr lang="en-US" sz="1800" dirty="0" err="1">
                <a:solidFill>
                  <a:schemeClr val="tx2"/>
                </a:solidFill>
              </a:rPr>
              <a:t>ንጥፈታት</a:t>
            </a:r>
            <a:r>
              <a:rPr lang="en-US" sz="1800" dirty="0">
                <a:solidFill>
                  <a:schemeClr val="tx2"/>
                </a:solidFill>
              </a:rPr>
              <a:t> </a:t>
            </a:r>
            <a:r>
              <a:rPr lang="en-US" sz="1800" dirty="0" err="1">
                <a:solidFill>
                  <a:schemeClr val="tx2"/>
                </a:solidFill>
              </a:rPr>
              <a:t>ሓለዋ</a:t>
            </a:r>
            <a:r>
              <a:rPr lang="en-US" sz="1800" dirty="0">
                <a:solidFill>
                  <a:schemeClr val="tx2"/>
                </a:solidFill>
              </a:rPr>
              <a:t> </a:t>
            </a:r>
            <a:r>
              <a:rPr lang="en-US" sz="1800" dirty="0" err="1">
                <a:solidFill>
                  <a:schemeClr val="tx2"/>
                </a:solidFill>
              </a:rPr>
              <a:t>ፆታዊ</a:t>
            </a:r>
            <a:r>
              <a:rPr lang="en-US" sz="1800" dirty="0">
                <a:solidFill>
                  <a:schemeClr val="tx2"/>
                </a:solidFill>
              </a:rPr>
              <a:t> </a:t>
            </a:r>
            <a:r>
              <a:rPr lang="en-US" sz="1800" dirty="0" err="1">
                <a:solidFill>
                  <a:schemeClr val="tx2"/>
                </a:solidFill>
              </a:rPr>
              <a:t>ብዝበዛን</a:t>
            </a:r>
            <a:r>
              <a:rPr lang="en-US" sz="1800" dirty="0">
                <a:solidFill>
                  <a:schemeClr val="tx2"/>
                </a:solidFill>
              </a:rPr>
              <a:t> </a:t>
            </a:r>
            <a:r>
              <a:rPr lang="en-US" sz="1800" dirty="0" err="1">
                <a:solidFill>
                  <a:schemeClr val="tx2"/>
                </a:solidFill>
              </a:rPr>
              <a:t>ዓመፅን</a:t>
            </a:r>
            <a:r>
              <a:rPr lang="en-US" sz="1800" dirty="0">
                <a:solidFill>
                  <a:schemeClr val="tx2"/>
                </a:solidFill>
              </a:rPr>
              <a:t> (PSEA)</a:t>
            </a:r>
          </a:p>
          <a:p>
            <a:pPr lvl="0" fontAlgn="base"/>
            <a:endParaRPr lang="en-US" sz="1800" dirty="0">
              <a:solidFill>
                <a:schemeClr val="tx2"/>
              </a:solidFill>
            </a:endParaRPr>
          </a:p>
          <a:p>
            <a:pPr marL="342900" lvl="0" indent="-342900" fontAlgn="base">
              <a:buFont typeface="Arial" panose="020B0604020202020204" pitchFamily="34" charset="0"/>
              <a:buChar char="•"/>
            </a:pPr>
            <a:r>
              <a:rPr lang="en-US" sz="1800" dirty="0" err="1">
                <a:solidFill>
                  <a:schemeClr val="tx2"/>
                </a:solidFill>
              </a:rPr>
              <a:t>ቀንዲ</a:t>
            </a:r>
            <a:r>
              <a:rPr lang="en-US" sz="1800" dirty="0">
                <a:solidFill>
                  <a:schemeClr val="tx2"/>
                </a:solidFill>
              </a:rPr>
              <a:t> </a:t>
            </a:r>
            <a:r>
              <a:rPr lang="en-US" sz="1800" dirty="0" err="1">
                <a:solidFill>
                  <a:schemeClr val="tx2"/>
                </a:solidFill>
              </a:rPr>
              <a:t>ሰብኣዊ</a:t>
            </a:r>
            <a:r>
              <a:rPr lang="en-US" sz="1800" dirty="0">
                <a:solidFill>
                  <a:schemeClr val="tx2"/>
                </a:solidFill>
              </a:rPr>
              <a:t> </a:t>
            </a:r>
            <a:r>
              <a:rPr lang="en-US" sz="1800" dirty="0" err="1">
                <a:solidFill>
                  <a:schemeClr val="tx2"/>
                </a:solidFill>
              </a:rPr>
              <a:t>መለክዒ</a:t>
            </a:r>
            <a:r>
              <a:rPr lang="en-US" sz="1800" dirty="0">
                <a:solidFill>
                  <a:schemeClr val="tx2"/>
                </a:solidFill>
              </a:rPr>
              <a:t> </a:t>
            </a:r>
            <a:r>
              <a:rPr lang="en-US" sz="1800" dirty="0" err="1">
                <a:solidFill>
                  <a:schemeClr val="tx2"/>
                </a:solidFill>
              </a:rPr>
              <a:t>ብቕዓትን</a:t>
            </a:r>
            <a:r>
              <a:rPr lang="en-US" sz="1800" dirty="0">
                <a:solidFill>
                  <a:schemeClr val="tx2"/>
                </a:solidFill>
              </a:rPr>
              <a:t> </a:t>
            </a:r>
            <a:r>
              <a:rPr lang="en-US" sz="1800" dirty="0" err="1">
                <a:solidFill>
                  <a:schemeClr val="tx2"/>
                </a:solidFill>
              </a:rPr>
              <a:t>ተሓታትነትን</a:t>
            </a:r>
            <a:endParaRPr lang="en-US" sz="1800" dirty="0">
              <a:solidFill>
                <a:schemeClr val="tx2"/>
              </a:solidFill>
            </a:endParaRPr>
          </a:p>
          <a:p>
            <a:pPr lvl="0" fontAlgn="base"/>
            <a:endParaRPr lang="en-US" sz="1800" dirty="0">
              <a:solidFill>
                <a:schemeClr val="tx2"/>
              </a:solidFill>
            </a:endParaRPr>
          </a:p>
          <a:p>
            <a:pPr marL="342900" lvl="0" indent="-342900" fontAlgn="base">
              <a:buFont typeface="Arial" panose="020B0604020202020204" pitchFamily="34" charset="0"/>
              <a:buChar char="•"/>
            </a:pPr>
            <a:r>
              <a:rPr lang="en-US" sz="1800" dirty="0" err="1">
                <a:solidFill>
                  <a:schemeClr val="tx2"/>
                </a:solidFill>
              </a:rPr>
              <a:t>ንቖልዑ</a:t>
            </a:r>
            <a:r>
              <a:rPr lang="en-US" sz="1800" dirty="0">
                <a:solidFill>
                  <a:schemeClr val="tx2"/>
                </a:solidFill>
              </a:rPr>
              <a:t> </a:t>
            </a:r>
            <a:r>
              <a:rPr lang="en-US" sz="1800" dirty="0" err="1">
                <a:solidFill>
                  <a:schemeClr val="tx2"/>
                </a:solidFill>
              </a:rPr>
              <a:t>ውሑሳት</a:t>
            </a:r>
            <a:r>
              <a:rPr lang="en-US" sz="1800" dirty="0">
                <a:solidFill>
                  <a:schemeClr val="tx2"/>
                </a:solidFill>
              </a:rPr>
              <a:t> </a:t>
            </a:r>
            <a:r>
              <a:rPr lang="en-US" sz="1800" dirty="0" err="1">
                <a:solidFill>
                  <a:schemeClr val="tx2"/>
                </a:solidFill>
              </a:rPr>
              <a:t>ዝገብር</a:t>
            </a:r>
            <a:r>
              <a:rPr lang="en-US" sz="1800" dirty="0">
                <a:solidFill>
                  <a:schemeClr val="tx2"/>
                </a:solidFill>
              </a:rPr>
              <a:t> </a:t>
            </a:r>
            <a:r>
              <a:rPr lang="en-US" sz="1800" dirty="0" err="1">
                <a:solidFill>
                  <a:schemeClr val="tx2"/>
                </a:solidFill>
              </a:rPr>
              <a:t>መለክዒታት</a:t>
            </a:r>
            <a:endParaRPr lang="en-US" sz="1800" dirty="0">
              <a:solidFill>
                <a:schemeClr val="tx2"/>
              </a:solidFill>
            </a:endParaRPr>
          </a:p>
          <a:p>
            <a:pPr lvl="0" fontAlgn="base"/>
            <a:endParaRPr lang="en-US" sz="1800" dirty="0">
              <a:solidFill>
                <a:schemeClr val="tx2"/>
              </a:solidFill>
            </a:endParaRPr>
          </a:p>
          <a:p>
            <a:pPr marL="342900" lvl="0" indent="-342900" fontAlgn="base">
              <a:buFont typeface="Arial" panose="020B0604020202020204" pitchFamily="34" charset="0"/>
              <a:buChar char="•"/>
            </a:pPr>
            <a:r>
              <a:rPr lang="en-US" sz="1800" dirty="0" err="1">
                <a:solidFill>
                  <a:schemeClr val="tx2"/>
                </a:solidFill>
              </a:rPr>
              <a:t>ኣብ</a:t>
            </a:r>
            <a:r>
              <a:rPr lang="en-US" sz="1800" dirty="0">
                <a:solidFill>
                  <a:schemeClr val="tx2"/>
                </a:solidFill>
              </a:rPr>
              <a:t> </a:t>
            </a:r>
            <a:r>
              <a:rPr lang="en-US" sz="1800" dirty="0" err="1">
                <a:solidFill>
                  <a:schemeClr val="tx2"/>
                </a:solidFill>
              </a:rPr>
              <a:t>ቦታ</a:t>
            </a:r>
            <a:r>
              <a:rPr lang="en-US" sz="1800" dirty="0">
                <a:solidFill>
                  <a:schemeClr val="tx2"/>
                </a:solidFill>
              </a:rPr>
              <a:t> </a:t>
            </a:r>
            <a:r>
              <a:rPr lang="en-US" sz="1800" dirty="0" err="1">
                <a:solidFill>
                  <a:schemeClr val="tx2"/>
                </a:solidFill>
              </a:rPr>
              <a:t>ስራሕ</a:t>
            </a:r>
            <a:r>
              <a:rPr lang="en-US" sz="1800" dirty="0">
                <a:solidFill>
                  <a:schemeClr val="tx2"/>
                </a:solidFill>
              </a:rPr>
              <a:t> </a:t>
            </a:r>
            <a:r>
              <a:rPr lang="en-US" sz="1800" dirty="0" err="1">
                <a:solidFill>
                  <a:schemeClr val="tx2"/>
                </a:solidFill>
              </a:rPr>
              <a:t>ንዝፍፀም</a:t>
            </a:r>
            <a:r>
              <a:rPr lang="en-US" sz="1800" dirty="0">
                <a:solidFill>
                  <a:schemeClr val="tx2"/>
                </a:solidFill>
              </a:rPr>
              <a:t> </a:t>
            </a:r>
            <a:r>
              <a:rPr lang="en-US" sz="1800" dirty="0" err="1">
                <a:solidFill>
                  <a:schemeClr val="tx2"/>
                </a:solidFill>
              </a:rPr>
              <a:t>ዓመፅን</a:t>
            </a:r>
            <a:r>
              <a:rPr lang="en-US" sz="1800" dirty="0">
                <a:solidFill>
                  <a:schemeClr val="tx2"/>
                </a:solidFill>
              </a:rPr>
              <a:t> </a:t>
            </a:r>
            <a:r>
              <a:rPr lang="en-US" sz="1800" dirty="0" err="1">
                <a:solidFill>
                  <a:schemeClr val="tx2"/>
                </a:solidFill>
              </a:rPr>
              <a:t>መጥቃዕትን</a:t>
            </a:r>
            <a:r>
              <a:rPr lang="en-US" sz="1800" dirty="0">
                <a:solidFill>
                  <a:schemeClr val="tx2"/>
                </a:solidFill>
              </a:rPr>
              <a:t> </a:t>
            </a:r>
            <a:r>
              <a:rPr lang="en-US" sz="1800" dirty="0" err="1">
                <a:solidFill>
                  <a:schemeClr val="tx2"/>
                </a:solidFill>
              </a:rPr>
              <a:t>ኣመልኪቱ</a:t>
            </a:r>
            <a:r>
              <a:rPr lang="en-US" sz="1800" dirty="0">
                <a:solidFill>
                  <a:schemeClr val="tx2"/>
                </a:solidFill>
              </a:rPr>
              <a:t> </a:t>
            </a:r>
            <a:r>
              <a:rPr lang="en-US" sz="1800" dirty="0" err="1">
                <a:solidFill>
                  <a:schemeClr val="tx2"/>
                </a:solidFill>
              </a:rPr>
              <a:t>እተካየደ</a:t>
            </a:r>
            <a:r>
              <a:rPr lang="en-US" sz="1800" dirty="0">
                <a:solidFill>
                  <a:schemeClr val="tx2"/>
                </a:solidFill>
              </a:rPr>
              <a:t> </a:t>
            </a:r>
            <a:r>
              <a:rPr lang="en-US" sz="1800" dirty="0" err="1">
                <a:solidFill>
                  <a:schemeClr val="tx2"/>
                </a:solidFill>
              </a:rPr>
              <a:t>ኣህጉራዊ</a:t>
            </a:r>
            <a:r>
              <a:rPr lang="en-US" sz="1800" dirty="0">
                <a:solidFill>
                  <a:schemeClr val="tx2"/>
                </a:solidFill>
              </a:rPr>
              <a:t> </a:t>
            </a:r>
            <a:r>
              <a:rPr lang="en-US" sz="1800" dirty="0" err="1">
                <a:solidFill>
                  <a:schemeClr val="tx2"/>
                </a:solidFill>
              </a:rPr>
              <a:t>ስምምዕ</a:t>
            </a:r>
            <a:r>
              <a:rPr lang="en-US" sz="1800" dirty="0">
                <a:solidFill>
                  <a:schemeClr val="tx2"/>
                </a:solidFill>
              </a:rPr>
              <a:t> </a:t>
            </a:r>
            <a:r>
              <a:rPr lang="en-US" sz="1800" dirty="0" err="1">
                <a:solidFill>
                  <a:schemeClr val="tx2"/>
                </a:solidFill>
              </a:rPr>
              <a:t>ውድብ</a:t>
            </a:r>
            <a:r>
              <a:rPr lang="en-US" sz="1800" dirty="0">
                <a:solidFill>
                  <a:schemeClr val="tx2"/>
                </a:solidFill>
              </a:rPr>
              <a:t> </a:t>
            </a:r>
            <a:r>
              <a:rPr lang="en-US" sz="1800" dirty="0" err="1">
                <a:solidFill>
                  <a:schemeClr val="tx2"/>
                </a:solidFill>
              </a:rPr>
              <a:t>ዕዮ</a:t>
            </a:r>
            <a:endParaRPr lang="en-US" sz="1800" dirty="0">
              <a:solidFill>
                <a:schemeClr val="tx2"/>
              </a:solidFill>
            </a:endParaRPr>
          </a:p>
          <a:p>
            <a:br>
              <a:rPr lang="en-US" dirty="0"/>
            </a:br>
            <a:endParaRPr lang="en-GB" sz="4000" dirty="0">
              <a:hlinkClick r:id="rId2"/>
            </a:endParaRPr>
          </a:p>
          <a:p>
            <a:pPr lvl="2"/>
            <a:endParaRPr lang="en-GB" sz="2400" dirty="0"/>
          </a:p>
          <a:p>
            <a:pPr lvl="2"/>
            <a:endParaRPr lang="en-GB" sz="1800" dirty="0"/>
          </a:p>
        </p:txBody>
      </p:sp>
      <p:sp>
        <p:nvSpPr>
          <p:cNvPr id="2" name="Slide Number Placeholder 1">
            <a:extLst>
              <a:ext uri="{FF2B5EF4-FFF2-40B4-BE49-F238E27FC236}">
                <a16:creationId xmlns:a16="http://schemas.microsoft.com/office/drawing/2014/main" id="{3F16621C-A310-4B10-B270-945FA241204C}"/>
              </a:ext>
            </a:extLst>
          </p:cNvPr>
          <p:cNvSpPr>
            <a:spLocks noGrp="1"/>
          </p:cNvSpPr>
          <p:nvPr>
            <p:ph type="sldNum" sz="quarter" idx="4"/>
          </p:nvPr>
        </p:nvSpPr>
        <p:spPr>
          <a:xfrm>
            <a:off x="611188" y="6270987"/>
            <a:ext cx="2133600" cy="365125"/>
          </a:xfrm>
        </p:spPr>
        <p:txBody>
          <a:bodyPr rtlCol="0"/>
          <a:lstStyle/>
          <a:p>
            <a:pPr rtl="0"/>
            <a:endParaRPr lang="en-US" dirty="0">
              <a:latin typeface="Helvetica" pitchFamily="2" charset="0"/>
            </a:endParaRPr>
          </a:p>
          <a:p>
            <a:pPr rtl="0"/>
            <a:fld id="{4FD9013D-92AD-C643-96A8-EBFE9D29F7C2}" type="slidenum">
              <a:rPr lang="en-US" sz="900">
                <a:latin typeface="Helvetica Light" panose="020B0403020202020204" pitchFamily="34" charset="0"/>
              </a:rPr>
              <a:pPr/>
              <a:t>9</a:t>
            </a:fld>
            <a:r>
              <a:rPr lang="ti-ET" sz="900">
                <a:latin typeface="Helvetica Light" panose="020B0403020202020204" pitchFamily="34" charset="0"/>
              </a:rPr>
              <a:t> </a:t>
            </a:r>
            <a:r>
              <a:rPr lang="ti-ET" sz="900">
                <a:solidFill>
                  <a:schemeClr val="bg2"/>
                </a:solidFill>
                <a:latin typeface="Helvetica Light" panose="020B0403020202020204" pitchFamily="34" charset="0"/>
              </a:rPr>
              <a:t>|</a:t>
            </a:r>
            <a:r>
              <a:rPr lang="ti-ET" sz="900">
                <a:latin typeface="Helvetica Light" panose="020B0403020202020204" pitchFamily="34" charset="0"/>
              </a:rPr>
              <a:t> </a:t>
            </a:r>
            <a:r>
              <a:rPr lang="ti-ET" sz="900">
                <a:solidFill>
                  <a:srgbClr val="283A51"/>
                </a:solidFill>
                <a:latin typeface="Helvetica Light" panose="020B0403020202020204" pitchFamily="34" charset="0"/>
              </a:rPr>
              <a:t>ጉዕዞ ሓለዋ-ድሕነት</a:t>
            </a:r>
            <a:endParaRPr lang="en-GB" sz="900" dirty="0">
              <a:latin typeface="Helvetica Light" panose="020B0403020202020204" pitchFamily="34" charset="0"/>
            </a:endParaRPr>
          </a:p>
        </p:txBody>
      </p:sp>
    </p:spTree>
    <p:extLst>
      <p:ext uri="{BB962C8B-B14F-4D97-AF65-F5344CB8AC3E}">
        <p14:creationId xmlns:p14="http://schemas.microsoft.com/office/powerpoint/2010/main" val="4120418636"/>
      </p:ext>
    </p:extLst>
  </p:cSld>
  <p:clrMapOvr>
    <a:masterClrMapping/>
  </p:clrMapOvr>
</p:sld>
</file>

<file path=ppt/theme/theme1.xml><?xml version="1.0" encoding="utf-8"?>
<a:theme xmlns:a="http://schemas.openxmlformats.org/drawingml/2006/main" name="GEC_UKaid_template_newlogos3">
  <a:themeElements>
    <a:clrScheme name="Custom 3">
      <a:dk1>
        <a:srgbClr val="4D4F53"/>
      </a:dk1>
      <a:lt1>
        <a:srgbClr val="FFFFFF"/>
      </a:lt1>
      <a:dk2>
        <a:srgbClr val="283A51"/>
      </a:dk2>
      <a:lt2>
        <a:srgbClr val="FFFFFF"/>
      </a:lt2>
      <a:accent1>
        <a:srgbClr val="54BF9E"/>
      </a:accent1>
      <a:accent2>
        <a:srgbClr val="A2973F"/>
      </a:accent2>
      <a:accent3>
        <a:srgbClr val="283A51"/>
      </a:accent3>
      <a:accent4>
        <a:srgbClr val="ECCF3E"/>
      </a:accent4>
      <a:accent5>
        <a:srgbClr val="178480"/>
      </a:accent5>
      <a:accent6>
        <a:srgbClr val="ADBC83"/>
      </a:accent6>
      <a:hlink>
        <a:srgbClr val="A49629"/>
      </a:hlink>
      <a:folHlink>
        <a:srgbClr val="003975"/>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a:noFill/>
        </a:ln>
        <a:extLst>
          <a:ext uri="{91240B29-F687-4F45-9708-019B960494DF}">
            <a14:hiddenLine xmlns:a14="http://schemas.microsoft.com/office/drawing/2010/main" w="25400" cap="flat">
              <a:solidFill>
                <a:srgbClr val="000000"/>
              </a:solidFill>
              <a:round/>
              <a:headEnd type="none" w="med" len="med"/>
              <a:tailEnd type="none" w="med" len="med"/>
            </a14:hiddenLine>
          </a:ext>
        </a:extLst>
      </a:spPr>
      <a:bodyPr lIns="0" tIns="0" rIns="0" bIns="0"/>
      <a:lstStyle>
        <a:defPPr>
          <a:defRPr/>
        </a:defPPr>
      </a:lst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0</TotalTime>
  <Words>3103</Words>
  <Application>Microsoft Office PowerPoint</Application>
  <PresentationFormat>On-screen Show (4:3)</PresentationFormat>
  <Paragraphs>328</Paragraphs>
  <Slides>37</Slides>
  <Notes>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37</vt:i4>
      </vt:variant>
    </vt:vector>
  </HeadingPairs>
  <TitlesOfParts>
    <vt:vector size="43" baseType="lpstr">
      <vt:lpstr>Arial</vt:lpstr>
      <vt:lpstr>Calibri</vt:lpstr>
      <vt:lpstr>Helvetica</vt:lpstr>
      <vt:lpstr>Helvetica Light</vt:lpstr>
      <vt:lpstr>Nyala</vt:lpstr>
      <vt:lpstr>GEC_UKaid_template_newlogos3</vt:lpstr>
      <vt:lpstr>PowerPoint Presentation</vt:lpstr>
      <vt:lpstr>እዚ መግለጺ'ዚ፡ ነዚ ይሽፍን፥</vt:lpstr>
      <vt:lpstr>ቀዳማይ ክፋል'ዚ ጉዕዞ'ዚ…</vt:lpstr>
      <vt:lpstr>1. ሓለዋ-ድሕንነት እንታይ እዩ?</vt:lpstr>
      <vt:lpstr>1. ሓለዋ-ድሕነት እንታይ እዩ?</vt:lpstr>
      <vt:lpstr>ናይ ቀረባ እዋን ታሪኽ ሓለዋ-ድሕንነት</vt:lpstr>
      <vt:lpstr>ፆታዊ ብዝበዛን ዓመፅን ፆታዊ መጥቃዕትን (SEAH) ከምኡውን ካልኦት ጉዳያት ሓለዋድሕንነት ኣበይ ቦታ የጋጥም?</vt:lpstr>
      <vt:lpstr>መለክዒታት ፅላት</vt:lpstr>
      <vt:lpstr>ዓለምለኻዊ መለክዒታት ፅላት</vt:lpstr>
      <vt:lpstr>ክፋል ክልተ'ቲ ጉዕዞ…</vt:lpstr>
      <vt:lpstr>2. ሓለዋ-ድሕነት ብኸመይ ይግምገም/ይድህሰስ</vt:lpstr>
      <vt:lpstr>2. ውጥን ሓለዋ-ድሕነት ብኸመይ ይዳሎ</vt:lpstr>
      <vt:lpstr>ሓደጋታት ውድባዊ ሓለዋ-ድሕነት</vt:lpstr>
      <vt:lpstr>ሓደጋታት ውድባዊ ሓለዋ-ድሕነት</vt:lpstr>
      <vt:lpstr>ክፋል ስለስተ'ቲ ጉዕዞ…</vt:lpstr>
      <vt:lpstr>3. ንሓለዋ-ድሕንነት ዘድሊ ነገር እንታይ እዩ?</vt:lpstr>
      <vt:lpstr>3. ሓለዋ-ድሕነት ንምግባር ዘድሊ ነገር እንታይ እዩ?</vt:lpstr>
      <vt:lpstr>3. ንሓለዋ-ድሕነት ዘድሊ ነገር እንታይ እዩ?</vt:lpstr>
      <vt:lpstr>3. ንሓለዋ-ድሕነት ዘድሊ ነገር እንታይ እዩ?</vt:lpstr>
      <vt:lpstr>3. ንሓለዋ-ድሕነት ዘድሊ ነገር እንታይ እዩ?</vt:lpstr>
      <vt:lpstr>3. ንሓለዋ-ድሕነት ዘድሊ ነገር እንታይ እዩ?</vt:lpstr>
      <vt:lpstr>3. ንሓለዋ-ድሕነት ዘድሊ ነገር እንታይ እዩ?</vt:lpstr>
      <vt:lpstr>3. ንሓለዋ-ድሕነት ዘድሊ ነገር እንታይ እዩ?</vt:lpstr>
      <vt:lpstr>3. ንሓለዋ-ድሕነት ዘድሊ ነገር እንታይ እዩ?</vt:lpstr>
      <vt:lpstr>3. ንሓለዋ-ድሕነት ዘድሊ ነገር እንታይ እዩ?</vt:lpstr>
      <vt:lpstr>3. ንሓለዋ-ድሕነት ዘድሊ ነገር እንታይ እዩ?</vt:lpstr>
      <vt:lpstr>3. ንሓለዋ-ድሕነት ዘድሊ ነገር እንታይ እዩ?</vt:lpstr>
      <vt:lpstr>3. ንሓለዋ-ድሕነት ዘድሊ ነገር እንታይ እዩ?</vt:lpstr>
      <vt:lpstr>ክፋል ኣርባዕተ'ቲ ጉዕዞ…</vt:lpstr>
      <vt:lpstr>4. ፀገም ኣብ ዘጋጥመሉ እዋን እንታይ እገብር</vt:lpstr>
      <vt:lpstr>4. ጸገም ኣብ ዘጋጥመሉ እዋን እንታይ እገብር</vt:lpstr>
      <vt:lpstr>4. ጸገም ኣብ ዘጋጥመሉ እዋን እንታይ እገብር</vt:lpstr>
      <vt:lpstr>4. ጸገም ኣብ ዘጋጥመሉ እዋን እንታይ እገብር</vt:lpstr>
      <vt:lpstr>4. ጸገም ኣብ ዘጋጥመሉ እዋን እንታይ እገብር</vt:lpstr>
      <vt:lpstr>4. ጸገም ኣብ ዘጋጥመሉ እዋን እንታይ እገብር</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Kyra Dawson</dc:creator>
  <cp:lastModifiedBy>Judit NEMETH-ALMASI</cp:lastModifiedBy>
  <cp:revision>184</cp:revision>
  <cp:lastPrinted>2012-06-18T09:17:19Z</cp:lastPrinted>
  <dcterms:created xsi:type="dcterms:W3CDTF">2018-02-22T16:13:53Z</dcterms:created>
  <dcterms:modified xsi:type="dcterms:W3CDTF">2021-04-07T11:15:11Z</dcterms:modified>
</cp:coreProperties>
</file>